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8311813" cy="180181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468" y="-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3386" y="2948801"/>
            <a:ext cx="15565041" cy="6272977"/>
          </a:xfrm>
        </p:spPr>
        <p:txBody>
          <a:bodyPr anchor="b"/>
          <a:lstStyle>
            <a:lvl1pPr algn="ctr">
              <a:defRPr sz="1201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8977" y="9463688"/>
            <a:ext cx="13733860" cy="4350208"/>
          </a:xfrm>
        </p:spPr>
        <p:txBody>
          <a:bodyPr/>
          <a:lstStyle>
            <a:lvl1pPr marL="0" indent="0" algn="ctr">
              <a:buNone/>
              <a:defRPr sz="4806"/>
            </a:lvl1pPr>
            <a:lvl2pPr marL="915589" indent="0" algn="ctr">
              <a:buNone/>
              <a:defRPr sz="4005"/>
            </a:lvl2pPr>
            <a:lvl3pPr marL="1831177" indent="0" algn="ctr">
              <a:buNone/>
              <a:defRPr sz="3605"/>
            </a:lvl3pPr>
            <a:lvl4pPr marL="2746766" indent="0" algn="ctr">
              <a:buNone/>
              <a:defRPr sz="3204"/>
            </a:lvl4pPr>
            <a:lvl5pPr marL="3662355" indent="0" algn="ctr">
              <a:buNone/>
              <a:defRPr sz="3204"/>
            </a:lvl5pPr>
            <a:lvl6pPr marL="4577944" indent="0" algn="ctr">
              <a:buNone/>
              <a:defRPr sz="3204"/>
            </a:lvl6pPr>
            <a:lvl7pPr marL="5493532" indent="0" algn="ctr">
              <a:buNone/>
              <a:defRPr sz="3204"/>
            </a:lvl7pPr>
            <a:lvl8pPr marL="6409121" indent="0" algn="ctr">
              <a:buNone/>
              <a:defRPr sz="3204"/>
            </a:lvl8pPr>
            <a:lvl9pPr marL="7324710" indent="0" algn="ctr">
              <a:buNone/>
              <a:defRPr sz="320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727EF-07F9-4DC3-AEBF-FAF87D83259C}" type="datetimeFigureOut">
              <a:rPr lang="en-CA" smtClean="0"/>
              <a:t>2025-02-19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A411F-3E60-4974-88C9-5ADE0D3B893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1412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727EF-07F9-4DC3-AEBF-FAF87D83259C}" type="datetimeFigureOut">
              <a:rPr lang="en-CA" smtClean="0"/>
              <a:t>2025-02-19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A411F-3E60-4974-88C9-5ADE0D3B893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3182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104392" y="959298"/>
            <a:ext cx="3948485" cy="152695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8938" y="959298"/>
            <a:ext cx="11616556" cy="152695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727EF-07F9-4DC3-AEBF-FAF87D83259C}" type="datetimeFigureOut">
              <a:rPr lang="en-CA" smtClean="0"/>
              <a:t>2025-02-19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A411F-3E60-4974-88C9-5ADE0D3B893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85433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727EF-07F9-4DC3-AEBF-FAF87D83259C}" type="datetimeFigureOut">
              <a:rPr lang="en-CA" smtClean="0"/>
              <a:t>2025-02-19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A411F-3E60-4974-88C9-5ADE0D3B893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77682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9401" y="4492024"/>
            <a:ext cx="15793939" cy="7495038"/>
          </a:xfrm>
        </p:spPr>
        <p:txBody>
          <a:bodyPr anchor="b"/>
          <a:lstStyle>
            <a:lvl1pPr>
              <a:defRPr sz="1201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9401" y="12057968"/>
            <a:ext cx="15793939" cy="3941464"/>
          </a:xfrm>
        </p:spPr>
        <p:txBody>
          <a:bodyPr/>
          <a:lstStyle>
            <a:lvl1pPr marL="0" indent="0">
              <a:buNone/>
              <a:defRPr sz="4806">
                <a:solidFill>
                  <a:schemeClr val="tx1">
                    <a:tint val="82000"/>
                  </a:schemeClr>
                </a:solidFill>
              </a:defRPr>
            </a:lvl1pPr>
            <a:lvl2pPr marL="915589" indent="0">
              <a:buNone/>
              <a:defRPr sz="4005">
                <a:solidFill>
                  <a:schemeClr val="tx1">
                    <a:tint val="82000"/>
                  </a:schemeClr>
                </a:solidFill>
              </a:defRPr>
            </a:lvl2pPr>
            <a:lvl3pPr marL="1831177" indent="0">
              <a:buNone/>
              <a:defRPr sz="3605">
                <a:solidFill>
                  <a:schemeClr val="tx1">
                    <a:tint val="82000"/>
                  </a:schemeClr>
                </a:solidFill>
              </a:defRPr>
            </a:lvl3pPr>
            <a:lvl4pPr marL="2746766" indent="0">
              <a:buNone/>
              <a:defRPr sz="3204">
                <a:solidFill>
                  <a:schemeClr val="tx1">
                    <a:tint val="82000"/>
                  </a:schemeClr>
                </a:solidFill>
              </a:defRPr>
            </a:lvl4pPr>
            <a:lvl5pPr marL="3662355" indent="0">
              <a:buNone/>
              <a:defRPr sz="3204">
                <a:solidFill>
                  <a:schemeClr val="tx1">
                    <a:tint val="82000"/>
                  </a:schemeClr>
                </a:solidFill>
              </a:defRPr>
            </a:lvl5pPr>
            <a:lvl6pPr marL="4577944" indent="0">
              <a:buNone/>
              <a:defRPr sz="3204">
                <a:solidFill>
                  <a:schemeClr val="tx1">
                    <a:tint val="82000"/>
                  </a:schemeClr>
                </a:solidFill>
              </a:defRPr>
            </a:lvl6pPr>
            <a:lvl7pPr marL="5493532" indent="0">
              <a:buNone/>
              <a:defRPr sz="3204">
                <a:solidFill>
                  <a:schemeClr val="tx1">
                    <a:tint val="82000"/>
                  </a:schemeClr>
                </a:solidFill>
              </a:defRPr>
            </a:lvl7pPr>
            <a:lvl8pPr marL="6409121" indent="0">
              <a:buNone/>
              <a:defRPr sz="3204">
                <a:solidFill>
                  <a:schemeClr val="tx1">
                    <a:tint val="82000"/>
                  </a:schemeClr>
                </a:solidFill>
              </a:defRPr>
            </a:lvl8pPr>
            <a:lvl9pPr marL="7324710" indent="0">
              <a:buNone/>
              <a:defRPr sz="3204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727EF-07F9-4DC3-AEBF-FAF87D83259C}" type="datetimeFigureOut">
              <a:rPr lang="en-CA" smtClean="0"/>
              <a:t>2025-02-19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A411F-3E60-4974-88C9-5ADE0D3B893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35213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8937" y="4796492"/>
            <a:ext cx="7782521" cy="114323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70355" y="4796492"/>
            <a:ext cx="7782521" cy="114323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727EF-07F9-4DC3-AEBF-FAF87D83259C}" type="datetimeFigureOut">
              <a:rPr lang="en-CA" smtClean="0"/>
              <a:t>2025-02-19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A411F-3E60-4974-88C9-5ADE0D3B893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08863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322" y="959302"/>
            <a:ext cx="15793939" cy="34826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324" y="4416945"/>
            <a:ext cx="7746754" cy="2164676"/>
          </a:xfrm>
        </p:spPr>
        <p:txBody>
          <a:bodyPr anchor="b"/>
          <a:lstStyle>
            <a:lvl1pPr marL="0" indent="0">
              <a:buNone/>
              <a:defRPr sz="4806" b="1"/>
            </a:lvl1pPr>
            <a:lvl2pPr marL="915589" indent="0">
              <a:buNone/>
              <a:defRPr sz="4005" b="1"/>
            </a:lvl2pPr>
            <a:lvl3pPr marL="1831177" indent="0">
              <a:buNone/>
              <a:defRPr sz="3605" b="1"/>
            </a:lvl3pPr>
            <a:lvl4pPr marL="2746766" indent="0">
              <a:buNone/>
              <a:defRPr sz="3204" b="1"/>
            </a:lvl4pPr>
            <a:lvl5pPr marL="3662355" indent="0">
              <a:buNone/>
              <a:defRPr sz="3204" b="1"/>
            </a:lvl5pPr>
            <a:lvl6pPr marL="4577944" indent="0">
              <a:buNone/>
              <a:defRPr sz="3204" b="1"/>
            </a:lvl6pPr>
            <a:lvl7pPr marL="5493532" indent="0">
              <a:buNone/>
              <a:defRPr sz="3204" b="1"/>
            </a:lvl7pPr>
            <a:lvl8pPr marL="6409121" indent="0">
              <a:buNone/>
              <a:defRPr sz="3204" b="1"/>
            </a:lvl8pPr>
            <a:lvl9pPr marL="7324710" indent="0">
              <a:buNone/>
              <a:defRPr sz="320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324" y="6581620"/>
            <a:ext cx="7746754" cy="96805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70356" y="4416945"/>
            <a:ext cx="7784906" cy="2164676"/>
          </a:xfrm>
        </p:spPr>
        <p:txBody>
          <a:bodyPr anchor="b"/>
          <a:lstStyle>
            <a:lvl1pPr marL="0" indent="0">
              <a:buNone/>
              <a:defRPr sz="4806" b="1"/>
            </a:lvl1pPr>
            <a:lvl2pPr marL="915589" indent="0">
              <a:buNone/>
              <a:defRPr sz="4005" b="1"/>
            </a:lvl2pPr>
            <a:lvl3pPr marL="1831177" indent="0">
              <a:buNone/>
              <a:defRPr sz="3605" b="1"/>
            </a:lvl3pPr>
            <a:lvl4pPr marL="2746766" indent="0">
              <a:buNone/>
              <a:defRPr sz="3204" b="1"/>
            </a:lvl4pPr>
            <a:lvl5pPr marL="3662355" indent="0">
              <a:buNone/>
              <a:defRPr sz="3204" b="1"/>
            </a:lvl5pPr>
            <a:lvl6pPr marL="4577944" indent="0">
              <a:buNone/>
              <a:defRPr sz="3204" b="1"/>
            </a:lvl6pPr>
            <a:lvl7pPr marL="5493532" indent="0">
              <a:buNone/>
              <a:defRPr sz="3204" b="1"/>
            </a:lvl7pPr>
            <a:lvl8pPr marL="6409121" indent="0">
              <a:buNone/>
              <a:defRPr sz="3204" b="1"/>
            </a:lvl8pPr>
            <a:lvl9pPr marL="7324710" indent="0">
              <a:buNone/>
              <a:defRPr sz="320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70356" y="6581620"/>
            <a:ext cx="7784906" cy="96805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727EF-07F9-4DC3-AEBF-FAF87D83259C}" type="datetimeFigureOut">
              <a:rPr lang="en-CA" smtClean="0"/>
              <a:t>2025-02-19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A411F-3E60-4974-88C9-5ADE0D3B893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37394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727EF-07F9-4DC3-AEBF-FAF87D83259C}" type="datetimeFigureOut">
              <a:rPr lang="en-CA" smtClean="0"/>
              <a:t>2025-02-19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A411F-3E60-4974-88C9-5ADE0D3B893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062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727EF-07F9-4DC3-AEBF-FAF87D83259C}" type="datetimeFigureOut">
              <a:rPr lang="en-CA" smtClean="0"/>
              <a:t>2025-02-19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A411F-3E60-4974-88C9-5ADE0D3B893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5552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322" y="1201208"/>
            <a:ext cx="5906036" cy="4204229"/>
          </a:xfrm>
        </p:spPr>
        <p:txBody>
          <a:bodyPr anchor="b"/>
          <a:lstStyle>
            <a:lvl1pPr>
              <a:defRPr sz="640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84906" y="2594280"/>
            <a:ext cx="9270355" cy="12804547"/>
          </a:xfrm>
        </p:spPr>
        <p:txBody>
          <a:bodyPr/>
          <a:lstStyle>
            <a:lvl1pPr>
              <a:defRPr sz="6408"/>
            </a:lvl1pPr>
            <a:lvl2pPr>
              <a:defRPr sz="5607"/>
            </a:lvl2pPr>
            <a:lvl3pPr>
              <a:defRPr sz="4806"/>
            </a:lvl3pPr>
            <a:lvl4pPr>
              <a:defRPr sz="4005"/>
            </a:lvl4pPr>
            <a:lvl5pPr>
              <a:defRPr sz="4005"/>
            </a:lvl5pPr>
            <a:lvl6pPr>
              <a:defRPr sz="4005"/>
            </a:lvl6pPr>
            <a:lvl7pPr>
              <a:defRPr sz="4005"/>
            </a:lvl7pPr>
            <a:lvl8pPr>
              <a:defRPr sz="4005"/>
            </a:lvl8pPr>
            <a:lvl9pPr>
              <a:defRPr sz="40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61322" y="5405437"/>
            <a:ext cx="5906036" cy="10014242"/>
          </a:xfrm>
        </p:spPr>
        <p:txBody>
          <a:bodyPr/>
          <a:lstStyle>
            <a:lvl1pPr marL="0" indent="0">
              <a:buNone/>
              <a:defRPr sz="3204"/>
            </a:lvl1pPr>
            <a:lvl2pPr marL="915589" indent="0">
              <a:buNone/>
              <a:defRPr sz="2804"/>
            </a:lvl2pPr>
            <a:lvl3pPr marL="1831177" indent="0">
              <a:buNone/>
              <a:defRPr sz="2403"/>
            </a:lvl3pPr>
            <a:lvl4pPr marL="2746766" indent="0">
              <a:buNone/>
              <a:defRPr sz="2003"/>
            </a:lvl4pPr>
            <a:lvl5pPr marL="3662355" indent="0">
              <a:buNone/>
              <a:defRPr sz="2003"/>
            </a:lvl5pPr>
            <a:lvl6pPr marL="4577944" indent="0">
              <a:buNone/>
              <a:defRPr sz="2003"/>
            </a:lvl6pPr>
            <a:lvl7pPr marL="5493532" indent="0">
              <a:buNone/>
              <a:defRPr sz="2003"/>
            </a:lvl7pPr>
            <a:lvl8pPr marL="6409121" indent="0">
              <a:buNone/>
              <a:defRPr sz="2003"/>
            </a:lvl8pPr>
            <a:lvl9pPr marL="7324710" indent="0">
              <a:buNone/>
              <a:defRPr sz="200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727EF-07F9-4DC3-AEBF-FAF87D83259C}" type="datetimeFigureOut">
              <a:rPr lang="en-CA" smtClean="0"/>
              <a:t>2025-02-19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A411F-3E60-4974-88C9-5ADE0D3B893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89749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322" y="1201208"/>
            <a:ext cx="5906036" cy="4204229"/>
          </a:xfrm>
        </p:spPr>
        <p:txBody>
          <a:bodyPr anchor="b"/>
          <a:lstStyle>
            <a:lvl1pPr>
              <a:defRPr sz="640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84906" y="2594280"/>
            <a:ext cx="9270355" cy="12804547"/>
          </a:xfrm>
        </p:spPr>
        <p:txBody>
          <a:bodyPr anchor="t"/>
          <a:lstStyle>
            <a:lvl1pPr marL="0" indent="0">
              <a:buNone/>
              <a:defRPr sz="6408"/>
            </a:lvl1pPr>
            <a:lvl2pPr marL="915589" indent="0">
              <a:buNone/>
              <a:defRPr sz="5607"/>
            </a:lvl2pPr>
            <a:lvl3pPr marL="1831177" indent="0">
              <a:buNone/>
              <a:defRPr sz="4806"/>
            </a:lvl3pPr>
            <a:lvl4pPr marL="2746766" indent="0">
              <a:buNone/>
              <a:defRPr sz="4005"/>
            </a:lvl4pPr>
            <a:lvl5pPr marL="3662355" indent="0">
              <a:buNone/>
              <a:defRPr sz="4005"/>
            </a:lvl5pPr>
            <a:lvl6pPr marL="4577944" indent="0">
              <a:buNone/>
              <a:defRPr sz="4005"/>
            </a:lvl6pPr>
            <a:lvl7pPr marL="5493532" indent="0">
              <a:buNone/>
              <a:defRPr sz="4005"/>
            </a:lvl7pPr>
            <a:lvl8pPr marL="6409121" indent="0">
              <a:buNone/>
              <a:defRPr sz="4005"/>
            </a:lvl8pPr>
            <a:lvl9pPr marL="7324710" indent="0">
              <a:buNone/>
              <a:defRPr sz="400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61322" y="5405437"/>
            <a:ext cx="5906036" cy="10014242"/>
          </a:xfrm>
        </p:spPr>
        <p:txBody>
          <a:bodyPr/>
          <a:lstStyle>
            <a:lvl1pPr marL="0" indent="0">
              <a:buNone/>
              <a:defRPr sz="3204"/>
            </a:lvl1pPr>
            <a:lvl2pPr marL="915589" indent="0">
              <a:buNone/>
              <a:defRPr sz="2804"/>
            </a:lvl2pPr>
            <a:lvl3pPr marL="1831177" indent="0">
              <a:buNone/>
              <a:defRPr sz="2403"/>
            </a:lvl3pPr>
            <a:lvl4pPr marL="2746766" indent="0">
              <a:buNone/>
              <a:defRPr sz="2003"/>
            </a:lvl4pPr>
            <a:lvl5pPr marL="3662355" indent="0">
              <a:buNone/>
              <a:defRPr sz="2003"/>
            </a:lvl5pPr>
            <a:lvl6pPr marL="4577944" indent="0">
              <a:buNone/>
              <a:defRPr sz="2003"/>
            </a:lvl6pPr>
            <a:lvl7pPr marL="5493532" indent="0">
              <a:buNone/>
              <a:defRPr sz="2003"/>
            </a:lvl7pPr>
            <a:lvl8pPr marL="6409121" indent="0">
              <a:buNone/>
              <a:defRPr sz="2003"/>
            </a:lvl8pPr>
            <a:lvl9pPr marL="7324710" indent="0">
              <a:buNone/>
              <a:defRPr sz="200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727EF-07F9-4DC3-AEBF-FAF87D83259C}" type="datetimeFigureOut">
              <a:rPr lang="en-CA" smtClean="0"/>
              <a:t>2025-02-19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A411F-3E60-4974-88C9-5ADE0D3B893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95189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8937" y="959302"/>
            <a:ext cx="15793939" cy="34826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937" y="4796492"/>
            <a:ext cx="15793939" cy="114323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8937" y="16700137"/>
            <a:ext cx="4120158" cy="9592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1727EF-07F9-4DC3-AEBF-FAF87D83259C}" type="datetimeFigureOut">
              <a:rPr lang="en-CA" smtClean="0"/>
              <a:t>2025-02-19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65788" y="16700137"/>
            <a:ext cx="6180237" cy="9592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32718" y="16700137"/>
            <a:ext cx="4120158" cy="9592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FAA411F-3E60-4974-88C9-5ADE0D3B893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46221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831177" rtl="0" eaLnBrk="1" latinLnBrk="0" hangingPunct="1">
        <a:lnSpc>
          <a:spcPct val="90000"/>
        </a:lnSpc>
        <a:spcBef>
          <a:spcPct val="0"/>
        </a:spcBef>
        <a:buNone/>
        <a:defRPr sz="88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794" indent="-457794" algn="l" defTabSz="1831177" rtl="0" eaLnBrk="1" latinLnBrk="0" hangingPunct="1">
        <a:lnSpc>
          <a:spcPct val="90000"/>
        </a:lnSpc>
        <a:spcBef>
          <a:spcPts val="2003"/>
        </a:spcBef>
        <a:buFont typeface="Arial" panose="020B0604020202020204" pitchFamily="34" charset="0"/>
        <a:buChar char="•"/>
        <a:defRPr sz="5607" kern="1200">
          <a:solidFill>
            <a:schemeClr val="tx1"/>
          </a:solidFill>
          <a:latin typeface="+mn-lt"/>
          <a:ea typeface="+mn-ea"/>
          <a:cs typeface="+mn-cs"/>
        </a:defRPr>
      </a:lvl1pPr>
      <a:lvl2pPr marL="1373383" indent="-457794" algn="l" defTabSz="1831177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4806" kern="1200">
          <a:solidFill>
            <a:schemeClr val="tx1"/>
          </a:solidFill>
          <a:latin typeface="+mn-lt"/>
          <a:ea typeface="+mn-ea"/>
          <a:cs typeface="+mn-cs"/>
        </a:defRPr>
      </a:lvl2pPr>
      <a:lvl3pPr marL="2288972" indent="-457794" algn="l" defTabSz="1831177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4005" kern="1200">
          <a:solidFill>
            <a:schemeClr val="tx1"/>
          </a:solidFill>
          <a:latin typeface="+mn-lt"/>
          <a:ea typeface="+mn-ea"/>
          <a:cs typeface="+mn-cs"/>
        </a:defRPr>
      </a:lvl3pPr>
      <a:lvl4pPr marL="3204561" indent="-457794" algn="l" defTabSz="1831177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3605" kern="1200">
          <a:solidFill>
            <a:schemeClr val="tx1"/>
          </a:solidFill>
          <a:latin typeface="+mn-lt"/>
          <a:ea typeface="+mn-ea"/>
          <a:cs typeface="+mn-cs"/>
        </a:defRPr>
      </a:lvl4pPr>
      <a:lvl5pPr marL="4120149" indent="-457794" algn="l" defTabSz="1831177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3605" kern="1200">
          <a:solidFill>
            <a:schemeClr val="tx1"/>
          </a:solidFill>
          <a:latin typeface="+mn-lt"/>
          <a:ea typeface="+mn-ea"/>
          <a:cs typeface="+mn-cs"/>
        </a:defRPr>
      </a:lvl5pPr>
      <a:lvl6pPr marL="5035738" indent="-457794" algn="l" defTabSz="1831177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3605" kern="1200">
          <a:solidFill>
            <a:schemeClr val="tx1"/>
          </a:solidFill>
          <a:latin typeface="+mn-lt"/>
          <a:ea typeface="+mn-ea"/>
          <a:cs typeface="+mn-cs"/>
        </a:defRPr>
      </a:lvl6pPr>
      <a:lvl7pPr marL="5951327" indent="-457794" algn="l" defTabSz="1831177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3605" kern="1200">
          <a:solidFill>
            <a:schemeClr val="tx1"/>
          </a:solidFill>
          <a:latin typeface="+mn-lt"/>
          <a:ea typeface="+mn-ea"/>
          <a:cs typeface="+mn-cs"/>
        </a:defRPr>
      </a:lvl7pPr>
      <a:lvl8pPr marL="6866915" indent="-457794" algn="l" defTabSz="1831177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3605" kern="1200">
          <a:solidFill>
            <a:schemeClr val="tx1"/>
          </a:solidFill>
          <a:latin typeface="+mn-lt"/>
          <a:ea typeface="+mn-ea"/>
          <a:cs typeface="+mn-cs"/>
        </a:defRPr>
      </a:lvl8pPr>
      <a:lvl9pPr marL="7782504" indent="-457794" algn="l" defTabSz="1831177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36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31177" rtl="0" eaLnBrk="1" latinLnBrk="0" hangingPunct="1">
        <a:defRPr sz="3605" kern="1200">
          <a:solidFill>
            <a:schemeClr val="tx1"/>
          </a:solidFill>
          <a:latin typeface="+mn-lt"/>
          <a:ea typeface="+mn-ea"/>
          <a:cs typeface="+mn-cs"/>
        </a:defRPr>
      </a:lvl1pPr>
      <a:lvl2pPr marL="915589" algn="l" defTabSz="1831177" rtl="0" eaLnBrk="1" latinLnBrk="0" hangingPunct="1">
        <a:defRPr sz="3605" kern="1200">
          <a:solidFill>
            <a:schemeClr val="tx1"/>
          </a:solidFill>
          <a:latin typeface="+mn-lt"/>
          <a:ea typeface="+mn-ea"/>
          <a:cs typeface="+mn-cs"/>
        </a:defRPr>
      </a:lvl2pPr>
      <a:lvl3pPr marL="1831177" algn="l" defTabSz="1831177" rtl="0" eaLnBrk="1" latinLnBrk="0" hangingPunct="1">
        <a:defRPr sz="3605" kern="1200">
          <a:solidFill>
            <a:schemeClr val="tx1"/>
          </a:solidFill>
          <a:latin typeface="+mn-lt"/>
          <a:ea typeface="+mn-ea"/>
          <a:cs typeface="+mn-cs"/>
        </a:defRPr>
      </a:lvl3pPr>
      <a:lvl4pPr marL="2746766" algn="l" defTabSz="1831177" rtl="0" eaLnBrk="1" latinLnBrk="0" hangingPunct="1">
        <a:defRPr sz="3605" kern="1200">
          <a:solidFill>
            <a:schemeClr val="tx1"/>
          </a:solidFill>
          <a:latin typeface="+mn-lt"/>
          <a:ea typeface="+mn-ea"/>
          <a:cs typeface="+mn-cs"/>
        </a:defRPr>
      </a:lvl4pPr>
      <a:lvl5pPr marL="3662355" algn="l" defTabSz="1831177" rtl="0" eaLnBrk="1" latinLnBrk="0" hangingPunct="1">
        <a:defRPr sz="3605" kern="1200">
          <a:solidFill>
            <a:schemeClr val="tx1"/>
          </a:solidFill>
          <a:latin typeface="+mn-lt"/>
          <a:ea typeface="+mn-ea"/>
          <a:cs typeface="+mn-cs"/>
        </a:defRPr>
      </a:lvl5pPr>
      <a:lvl6pPr marL="4577944" algn="l" defTabSz="1831177" rtl="0" eaLnBrk="1" latinLnBrk="0" hangingPunct="1">
        <a:defRPr sz="3605" kern="1200">
          <a:solidFill>
            <a:schemeClr val="tx1"/>
          </a:solidFill>
          <a:latin typeface="+mn-lt"/>
          <a:ea typeface="+mn-ea"/>
          <a:cs typeface="+mn-cs"/>
        </a:defRPr>
      </a:lvl6pPr>
      <a:lvl7pPr marL="5493532" algn="l" defTabSz="1831177" rtl="0" eaLnBrk="1" latinLnBrk="0" hangingPunct="1">
        <a:defRPr sz="3605" kern="1200">
          <a:solidFill>
            <a:schemeClr val="tx1"/>
          </a:solidFill>
          <a:latin typeface="+mn-lt"/>
          <a:ea typeface="+mn-ea"/>
          <a:cs typeface="+mn-cs"/>
        </a:defRPr>
      </a:lvl7pPr>
      <a:lvl8pPr marL="6409121" algn="l" defTabSz="1831177" rtl="0" eaLnBrk="1" latinLnBrk="0" hangingPunct="1">
        <a:defRPr sz="3605" kern="1200">
          <a:solidFill>
            <a:schemeClr val="tx1"/>
          </a:solidFill>
          <a:latin typeface="+mn-lt"/>
          <a:ea typeface="+mn-ea"/>
          <a:cs typeface="+mn-cs"/>
        </a:defRPr>
      </a:lvl8pPr>
      <a:lvl9pPr marL="7324710" algn="l" defTabSz="1831177" rtl="0" eaLnBrk="1" latinLnBrk="0" hangingPunct="1">
        <a:defRPr sz="36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5" name="Group 1044">
            <a:extLst>
              <a:ext uri="{FF2B5EF4-FFF2-40B4-BE49-F238E27FC236}">
                <a16:creationId xmlns:a16="http://schemas.microsoft.com/office/drawing/2014/main" id="{F3D8107A-072A-3DFC-CBCC-BCF4962C5890}"/>
              </a:ext>
            </a:extLst>
          </p:cNvPr>
          <p:cNvGrpSpPr/>
          <p:nvPr/>
        </p:nvGrpSpPr>
        <p:grpSpPr>
          <a:xfrm>
            <a:off x="12321512" y="2354038"/>
            <a:ext cx="1531757" cy="5860132"/>
            <a:chOff x="12321512" y="2354038"/>
            <a:chExt cx="1531757" cy="5860132"/>
          </a:xfrm>
        </p:grpSpPr>
        <p:pic>
          <p:nvPicPr>
            <p:cNvPr id="61" name="Picture 2">
              <a:extLst>
                <a:ext uri="{FF2B5EF4-FFF2-40B4-BE49-F238E27FC236}">
                  <a16:creationId xmlns:a16="http://schemas.microsoft.com/office/drawing/2014/main" id="{01AEE035-CD0C-A5DC-F2CA-968DAB4E5BB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59966" y="3055117"/>
              <a:ext cx="324545" cy="3245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396107A5-D7DE-90B8-0546-191B55FD9C4D}"/>
                </a:ext>
              </a:extLst>
            </p:cNvPr>
            <p:cNvSpPr txBox="1"/>
            <p:nvPr/>
          </p:nvSpPr>
          <p:spPr>
            <a:xfrm>
              <a:off x="12903151" y="2354038"/>
              <a:ext cx="8096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400" dirty="0"/>
                <a:t>8 Off</a:t>
              </a:r>
            </a:p>
          </p:txBody>
        </p:sp>
        <p:sp>
          <p:nvSpPr>
            <p:cNvPr id="1024" name="TextBox 1023">
              <a:extLst>
                <a:ext uri="{FF2B5EF4-FFF2-40B4-BE49-F238E27FC236}">
                  <a16:creationId xmlns:a16="http://schemas.microsoft.com/office/drawing/2014/main" id="{415CBF85-F04E-3DA9-1C32-3C5F24042117}"/>
                </a:ext>
              </a:extLst>
            </p:cNvPr>
            <p:cNvSpPr txBox="1"/>
            <p:nvPr/>
          </p:nvSpPr>
          <p:spPr>
            <a:xfrm>
              <a:off x="12591206" y="3300066"/>
              <a:ext cx="12620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8_On_RES</a:t>
              </a:r>
              <a:endParaRPr lang="en-CA" sz="1200" dirty="0"/>
            </a:p>
          </p:txBody>
        </p:sp>
        <p:pic>
          <p:nvPicPr>
            <p:cNvPr id="1025" name="Picture 2">
              <a:extLst>
                <a:ext uri="{FF2B5EF4-FFF2-40B4-BE49-F238E27FC236}">
                  <a16:creationId xmlns:a16="http://schemas.microsoft.com/office/drawing/2014/main" id="{99FCB88B-2C55-EA56-4900-80470A4AB5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59966" y="4934927"/>
              <a:ext cx="324545" cy="3245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27" name="TextBox 1026">
              <a:extLst>
                <a:ext uri="{FF2B5EF4-FFF2-40B4-BE49-F238E27FC236}">
                  <a16:creationId xmlns:a16="http://schemas.microsoft.com/office/drawing/2014/main" id="{40CCAD11-42E7-43E9-8CAA-D8C4AC28481A}"/>
                </a:ext>
              </a:extLst>
            </p:cNvPr>
            <p:cNvSpPr txBox="1"/>
            <p:nvPr/>
          </p:nvSpPr>
          <p:spPr>
            <a:xfrm>
              <a:off x="12591206" y="5259471"/>
              <a:ext cx="12620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2_Off</a:t>
              </a:r>
              <a:endParaRPr lang="en-CA" sz="1200" dirty="0"/>
            </a:p>
          </p:txBody>
        </p:sp>
        <p:cxnSp>
          <p:nvCxnSpPr>
            <p:cNvPr id="1029" name="Straight Arrow Connector 1028">
              <a:extLst>
                <a:ext uri="{FF2B5EF4-FFF2-40B4-BE49-F238E27FC236}">
                  <a16:creationId xmlns:a16="http://schemas.microsoft.com/office/drawing/2014/main" id="{EFDAE178-1403-CB4E-1628-46886207F6AC}"/>
                </a:ext>
              </a:extLst>
            </p:cNvPr>
            <p:cNvCxnSpPr>
              <a:cxnSpLocks/>
              <a:endCxn id="61" idx="0"/>
            </p:cNvCxnSpPr>
            <p:nvPr/>
          </p:nvCxnSpPr>
          <p:spPr>
            <a:xfrm>
              <a:off x="13222236" y="2651048"/>
              <a:ext cx="2" cy="40406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30" name="Straight Arrow Connector 1029">
              <a:extLst>
                <a:ext uri="{FF2B5EF4-FFF2-40B4-BE49-F238E27FC236}">
                  <a16:creationId xmlns:a16="http://schemas.microsoft.com/office/drawing/2014/main" id="{6EACD2FA-CB85-6688-A857-BB120BC99C0E}"/>
                </a:ext>
              </a:extLst>
            </p:cNvPr>
            <p:cNvCxnSpPr>
              <a:cxnSpLocks/>
              <a:stCxn id="1024" idx="2"/>
              <a:endCxn id="1025" idx="0"/>
            </p:cNvCxnSpPr>
            <p:nvPr/>
          </p:nvCxnSpPr>
          <p:spPr>
            <a:xfrm>
              <a:off x="13222238" y="3577065"/>
              <a:ext cx="1" cy="135786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07" name="Straight Arrow Connector 1106">
              <a:extLst>
                <a:ext uri="{FF2B5EF4-FFF2-40B4-BE49-F238E27FC236}">
                  <a16:creationId xmlns:a16="http://schemas.microsoft.com/office/drawing/2014/main" id="{6A6CA1DC-FF13-C62F-9F53-41C4EC9992E5}"/>
                </a:ext>
              </a:extLst>
            </p:cNvPr>
            <p:cNvCxnSpPr>
              <a:cxnSpLocks/>
              <a:stCxn id="1027" idx="2"/>
            </p:cNvCxnSpPr>
            <p:nvPr/>
          </p:nvCxnSpPr>
          <p:spPr>
            <a:xfrm flipH="1">
              <a:off x="13213389" y="5536470"/>
              <a:ext cx="8849" cy="64901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24" name="Straight Arrow Connector 1223">
              <a:extLst>
                <a:ext uri="{FF2B5EF4-FFF2-40B4-BE49-F238E27FC236}">
                  <a16:creationId xmlns:a16="http://schemas.microsoft.com/office/drawing/2014/main" id="{E818EAAE-0D22-B96E-F07D-4407E7DC0D3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321512" y="6777421"/>
              <a:ext cx="909573" cy="1436749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033" name="Picture 1032">
            <a:extLst>
              <a:ext uri="{FF2B5EF4-FFF2-40B4-BE49-F238E27FC236}">
                <a16:creationId xmlns:a16="http://schemas.microsoft.com/office/drawing/2014/main" id="{EC55540A-67DF-78BC-FC5B-3C30B43768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8218" y="4934926"/>
            <a:ext cx="3405481" cy="1820906"/>
          </a:xfrm>
          <a:prstGeom prst="rect">
            <a:avLst/>
          </a:prstGeom>
        </p:spPr>
      </p:pic>
      <p:pic>
        <p:nvPicPr>
          <p:cNvPr id="1038" name="Picture 1037">
            <a:extLst>
              <a:ext uri="{FF2B5EF4-FFF2-40B4-BE49-F238E27FC236}">
                <a16:creationId xmlns:a16="http://schemas.microsoft.com/office/drawing/2014/main" id="{F3D7374E-AFDF-453A-0DD0-A6ECE51FBB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65552" y="4896993"/>
            <a:ext cx="3549020" cy="1927969"/>
          </a:xfrm>
          <a:prstGeom prst="rect">
            <a:avLst/>
          </a:prstGeom>
        </p:spPr>
      </p:pic>
      <p:grpSp>
        <p:nvGrpSpPr>
          <p:cNvPr id="1055" name="Group 1054">
            <a:extLst>
              <a:ext uri="{FF2B5EF4-FFF2-40B4-BE49-F238E27FC236}">
                <a16:creationId xmlns:a16="http://schemas.microsoft.com/office/drawing/2014/main" id="{3D9017B1-EB52-268D-B74E-BDEF74198399}"/>
              </a:ext>
            </a:extLst>
          </p:cNvPr>
          <p:cNvGrpSpPr/>
          <p:nvPr/>
        </p:nvGrpSpPr>
        <p:grpSpPr>
          <a:xfrm>
            <a:off x="2133023" y="2343271"/>
            <a:ext cx="14438070" cy="10993393"/>
            <a:chOff x="2133023" y="2343271"/>
            <a:chExt cx="14438070" cy="10993393"/>
          </a:xfrm>
        </p:grpSpPr>
        <p:grpSp>
          <p:nvGrpSpPr>
            <p:cNvPr id="1043" name="Group 1042">
              <a:extLst>
                <a:ext uri="{FF2B5EF4-FFF2-40B4-BE49-F238E27FC236}">
                  <a16:creationId xmlns:a16="http://schemas.microsoft.com/office/drawing/2014/main" id="{C8EB887C-900E-9190-F7B2-B3FF218DE5E0}"/>
                </a:ext>
              </a:extLst>
            </p:cNvPr>
            <p:cNvGrpSpPr/>
            <p:nvPr/>
          </p:nvGrpSpPr>
          <p:grpSpPr>
            <a:xfrm>
              <a:off x="2133023" y="2343271"/>
              <a:ext cx="14438070" cy="10993393"/>
              <a:chOff x="2133023" y="2343271"/>
              <a:chExt cx="14438070" cy="10993393"/>
            </a:xfrm>
          </p:grpSpPr>
          <p:pic>
            <p:nvPicPr>
              <p:cNvPr id="1026" name="Picture 2">
                <a:extLst>
                  <a:ext uri="{FF2B5EF4-FFF2-40B4-BE49-F238E27FC236}">
                    <a16:creationId xmlns:a16="http://schemas.microsoft.com/office/drawing/2014/main" id="{4A62FA77-CBAE-6B7D-07C3-D90F4996DF0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11497" y="3055116"/>
                <a:ext cx="324545" cy="32454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7CA4981-5D2A-CD4B-CC79-0A05B9E42834}"/>
                  </a:ext>
                </a:extLst>
              </p:cNvPr>
              <p:cNvSpPr txBox="1"/>
              <p:nvPr/>
            </p:nvSpPr>
            <p:spPr>
              <a:xfrm>
                <a:off x="5164144" y="2343271"/>
                <a:ext cx="80962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/>
                  <a:t>32 On</a:t>
                </a:r>
              </a:p>
            </p:txBody>
          </p:sp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82923B0-3AE6-E243-92EA-79A29F933ECC}"/>
                  </a:ext>
                </a:extLst>
              </p:cNvPr>
              <p:cNvSpPr txBox="1"/>
              <p:nvPr/>
            </p:nvSpPr>
            <p:spPr>
              <a:xfrm>
                <a:off x="6037715" y="2354037"/>
                <a:ext cx="80962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/>
                  <a:t>32 Off</a:t>
                </a: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B049A3B-0A0C-9E36-3E00-4B686886CA17}"/>
                  </a:ext>
                </a:extLst>
              </p:cNvPr>
              <p:cNvSpPr txBox="1"/>
              <p:nvPr/>
            </p:nvSpPr>
            <p:spPr>
              <a:xfrm>
                <a:off x="5342737" y="3300065"/>
                <a:ext cx="126206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64_On_RES</a:t>
                </a:r>
                <a:endParaRPr lang="en-CA" sz="1200" dirty="0"/>
              </a:p>
            </p:txBody>
          </p:sp>
          <p:pic>
            <p:nvPicPr>
              <p:cNvPr id="8" name="Picture 2">
                <a:extLst>
                  <a:ext uri="{FF2B5EF4-FFF2-40B4-BE49-F238E27FC236}">
                    <a16:creationId xmlns:a16="http://schemas.microsoft.com/office/drawing/2014/main" id="{680574BD-C796-F1F5-1A7F-B69485DCA60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11497" y="4934926"/>
                <a:ext cx="324545" cy="32454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C214B2C-2D0C-16D2-459B-032614D12205}"/>
                  </a:ext>
                </a:extLst>
              </p:cNvPr>
              <p:cNvSpPr txBox="1"/>
              <p:nvPr/>
            </p:nvSpPr>
            <p:spPr>
              <a:xfrm>
                <a:off x="5326734" y="5228272"/>
                <a:ext cx="126206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2_On</a:t>
                </a:r>
                <a:endParaRPr lang="en-CA" sz="1200" dirty="0"/>
              </a:p>
            </p:txBody>
          </p:sp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E8BC4BA5-9FD3-AF0C-2F4C-CC8DB949193B}"/>
                  </a:ext>
                </a:extLst>
              </p:cNvPr>
              <p:cNvCxnSpPr>
                <a:stCxn id="4" idx="2"/>
                <a:endCxn id="1026" idx="0"/>
              </p:cNvCxnSpPr>
              <p:nvPr/>
            </p:nvCxnSpPr>
            <p:spPr>
              <a:xfrm>
                <a:off x="5568957" y="2651048"/>
                <a:ext cx="404813" cy="40406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5FB78D0A-34B7-F7DD-2A49-192742147B89}"/>
                  </a:ext>
                </a:extLst>
              </p:cNvPr>
              <p:cNvCxnSpPr>
                <a:cxnSpLocks/>
                <a:stCxn id="5" idx="2"/>
                <a:endCxn id="1026" idx="0"/>
              </p:cNvCxnSpPr>
              <p:nvPr/>
            </p:nvCxnSpPr>
            <p:spPr>
              <a:xfrm flipH="1">
                <a:off x="5973770" y="2661814"/>
                <a:ext cx="468758" cy="39330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50397457-1224-2BA5-B749-61CF9052CB94}"/>
                  </a:ext>
                </a:extLst>
              </p:cNvPr>
              <p:cNvCxnSpPr>
                <a:cxnSpLocks/>
                <a:stCxn id="6" idx="2"/>
                <a:endCxn id="8" idx="0"/>
              </p:cNvCxnSpPr>
              <p:nvPr/>
            </p:nvCxnSpPr>
            <p:spPr>
              <a:xfrm>
                <a:off x="5973769" y="3577064"/>
                <a:ext cx="1" cy="135786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046" name="TextBox 1045">
                <a:extLst>
                  <a:ext uri="{FF2B5EF4-FFF2-40B4-BE49-F238E27FC236}">
                    <a16:creationId xmlns:a16="http://schemas.microsoft.com/office/drawing/2014/main" id="{D02A7CF2-F932-C756-BFF1-F25903084520}"/>
                  </a:ext>
                </a:extLst>
              </p:cNvPr>
              <p:cNvSpPr txBox="1"/>
              <p:nvPr/>
            </p:nvSpPr>
            <p:spPr>
              <a:xfrm>
                <a:off x="5701170" y="6478833"/>
                <a:ext cx="126206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4Off</a:t>
                </a:r>
                <a:endParaRPr lang="en-CA" sz="1200" dirty="0"/>
              </a:p>
            </p:txBody>
          </p:sp>
          <p:sp>
            <p:nvSpPr>
              <p:cNvPr id="1047" name="TextBox 1046">
                <a:extLst>
                  <a:ext uri="{FF2B5EF4-FFF2-40B4-BE49-F238E27FC236}">
                    <a16:creationId xmlns:a16="http://schemas.microsoft.com/office/drawing/2014/main" id="{B7D42F15-8000-AC6A-D22E-B5570A63DD3E}"/>
                  </a:ext>
                </a:extLst>
              </p:cNvPr>
              <p:cNvSpPr txBox="1"/>
              <p:nvPr/>
            </p:nvSpPr>
            <p:spPr>
              <a:xfrm>
                <a:off x="4854869" y="6478833"/>
                <a:ext cx="126206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4On</a:t>
                </a:r>
                <a:endParaRPr lang="en-CA" sz="1200" dirty="0"/>
              </a:p>
            </p:txBody>
          </p:sp>
          <p:cxnSp>
            <p:nvCxnSpPr>
              <p:cNvPr id="1048" name="Straight Arrow Connector 1047">
                <a:extLst>
                  <a:ext uri="{FF2B5EF4-FFF2-40B4-BE49-F238E27FC236}">
                    <a16:creationId xmlns:a16="http://schemas.microsoft.com/office/drawing/2014/main" id="{DCBAA307-5F4F-10CB-46CC-0767E14DEEC0}"/>
                  </a:ext>
                </a:extLst>
              </p:cNvPr>
              <p:cNvCxnSpPr>
                <a:cxnSpLocks/>
                <a:stCxn id="9" idx="2"/>
                <a:endCxn id="1039" idx="0"/>
              </p:cNvCxnSpPr>
              <p:nvPr/>
            </p:nvCxnSpPr>
            <p:spPr>
              <a:xfrm flipH="1">
                <a:off x="5505010" y="5505271"/>
                <a:ext cx="452756" cy="68021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52" name="Straight Arrow Connector 1051">
                <a:extLst>
                  <a:ext uri="{FF2B5EF4-FFF2-40B4-BE49-F238E27FC236}">
                    <a16:creationId xmlns:a16="http://schemas.microsoft.com/office/drawing/2014/main" id="{20E6DA17-F21C-57BB-6452-8F5A94BBE762}"/>
                  </a:ext>
                </a:extLst>
              </p:cNvPr>
              <p:cNvCxnSpPr>
                <a:cxnSpLocks/>
                <a:stCxn id="9" idx="2"/>
                <a:endCxn id="1042" idx="0"/>
              </p:cNvCxnSpPr>
              <p:nvPr/>
            </p:nvCxnSpPr>
            <p:spPr>
              <a:xfrm>
                <a:off x="5957766" y="5505271"/>
                <a:ext cx="412656" cy="68021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19" name="TextBox 1118">
                <a:extLst>
                  <a:ext uri="{FF2B5EF4-FFF2-40B4-BE49-F238E27FC236}">
                    <a16:creationId xmlns:a16="http://schemas.microsoft.com/office/drawing/2014/main" id="{2F340141-83AF-B0E4-9C78-4E904F3F8AC4}"/>
                  </a:ext>
                </a:extLst>
              </p:cNvPr>
              <p:cNvSpPr txBox="1"/>
              <p:nvPr/>
            </p:nvSpPr>
            <p:spPr>
              <a:xfrm>
                <a:off x="5262628" y="7609631"/>
                <a:ext cx="126206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Sum</a:t>
                </a:r>
                <a:endParaRPr lang="en-CA" sz="1200" dirty="0"/>
              </a:p>
            </p:txBody>
          </p:sp>
          <p:sp>
            <p:nvSpPr>
              <p:cNvPr id="1217" name="TextBox 1216">
                <a:extLst>
                  <a:ext uri="{FF2B5EF4-FFF2-40B4-BE49-F238E27FC236}">
                    <a16:creationId xmlns:a16="http://schemas.microsoft.com/office/drawing/2014/main" id="{7D5189D0-D38C-EB0E-4F99-352E17831F76}"/>
                  </a:ext>
                </a:extLst>
              </p:cNvPr>
              <p:cNvSpPr txBox="1"/>
              <p:nvPr/>
            </p:nvSpPr>
            <p:spPr>
              <a:xfrm>
                <a:off x="2133023" y="11142535"/>
                <a:ext cx="126206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Fitting</a:t>
                </a:r>
                <a:endParaRPr lang="en-CA" sz="1200" dirty="0"/>
              </a:p>
            </p:txBody>
          </p:sp>
          <p:sp>
            <p:nvSpPr>
              <p:cNvPr id="1218" name="TextBox 1217">
                <a:extLst>
                  <a:ext uri="{FF2B5EF4-FFF2-40B4-BE49-F238E27FC236}">
                    <a16:creationId xmlns:a16="http://schemas.microsoft.com/office/drawing/2014/main" id="{4AA7038C-FBB2-76AC-3FAD-9DB8F75925AB}"/>
                  </a:ext>
                </a:extLst>
              </p:cNvPr>
              <p:cNvSpPr txBox="1"/>
              <p:nvPr/>
            </p:nvSpPr>
            <p:spPr>
              <a:xfrm>
                <a:off x="6110213" y="11935740"/>
                <a:ext cx="126206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Fitting</a:t>
                </a:r>
                <a:endParaRPr lang="en-CA" sz="1200" dirty="0"/>
              </a:p>
            </p:txBody>
          </p:sp>
          <p:sp>
            <p:nvSpPr>
              <p:cNvPr id="1219" name="TextBox 1218">
                <a:extLst>
                  <a:ext uri="{FF2B5EF4-FFF2-40B4-BE49-F238E27FC236}">
                    <a16:creationId xmlns:a16="http://schemas.microsoft.com/office/drawing/2014/main" id="{CBAC1CCE-C338-ED9D-93AA-C81C52BCBF0B}"/>
                  </a:ext>
                </a:extLst>
              </p:cNvPr>
              <p:cNvSpPr txBox="1"/>
              <p:nvPr/>
            </p:nvSpPr>
            <p:spPr>
              <a:xfrm>
                <a:off x="10087403" y="12728945"/>
                <a:ext cx="126206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Fitting</a:t>
                </a:r>
                <a:endParaRPr lang="en-CA" sz="1200" dirty="0"/>
              </a:p>
            </p:txBody>
          </p:sp>
          <p:sp>
            <p:nvSpPr>
              <p:cNvPr id="1220" name="TextBox 1219">
                <a:extLst>
                  <a:ext uri="{FF2B5EF4-FFF2-40B4-BE49-F238E27FC236}">
                    <a16:creationId xmlns:a16="http://schemas.microsoft.com/office/drawing/2014/main" id="{31F75673-DC78-D7CE-B439-A50192E2ED69}"/>
                  </a:ext>
                </a:extLst>
              </p:cNvPr>
              <p:cNvSpPr txBox="1"/>
              <p:nvPr/>
            </p:nvSpPr>
            <p:spPr>
              <a:xfrm>
                <a:off x="10397421" y="11758161"/>
                <a:ext cx="126206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Fitting</a:t>
                </a:r>
                <a:endParaRPr lang="en-CA" sz="1200" dirty="0"/>
              </a:p>
            </p:txBody>
          </p:sp>
          <p:sp>
            <p:nvSpPr>
              <p:cNvPr id="1222" name="TextBox 1221">
                <a:extLst>
                  <a:ext uri="{FF2B5EF4-FFF2-40B4-BE49-F238E27FC236}">
                    <a16:creationId xmlns:a16="http://schemas.microsoft.com/office/drawing/2014/main" id="{3B929507-4C66-BEC9-DA3A-501A9D1A984C}"/>
                  </a:ext>
                </a:extLst>
              </p:cNvPr>
              <p:cNvSpPr txBox="1"/>
              <p:nvPr/>
            </p:nvSpPr>
            <p:spPr>
              <a:xfrm>
                <a:off x="15309030" y="13059665"/>
                <a:ext cx="126206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Fitting</a:t>
                </a:r>
                <a:endParaRPr lang="en-CA" sz="1200" dirty="0"/>
              </a:p>
            </p:txBody>
          </p:sp>
        </p:grpSp>
        <p:pic>
          <p:nvPicPr>
            <p:cNvPr id="1039" name="Picture 6" descr="File, format, type, document, nii icon - Download on Iconfinder">
              <a:extLst>
                <a:ext uri="{FF2B5EF4-FFF2-40B4-BE49-F238E27FC236}">
                  <a16:creationId xmlns:a16="http://schemas.microsoft.com/office/drawing/2014/main" id="{537CA455-7C0B-7A7C-0760-FA1798BC416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42737" y="6185486"/>
              <a:ext cx="324545" cy="3245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2" name="Picture 6" descr="File, format, type, document, nii icon - Download on Iconfinder">
              <a:extLst>
                <a:ext uri="{FF2B5EF4-FFF2-40B4-BE49-F238E27FC236}">
                  <a16:creationId xmlns:a16="http://schemas.microsoft.com/office/drawing/2014/main" id="{920A9595-E2BB-A8F3-3013-36E64E393EA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08149" y="6185487"/>
              <a:ext cx="324545" cy="3245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18" name="Picture 6" descr="File, format, type, document, nii icon - Download on Iconfinder">
              <a:extLst>
                <a:ext uri="{FF2B5EF4-FFF2-40B4-BE49-F238E27FC236}">
                  <a16:creationId xmlns:a16="http://schemas.microsoft.com/office/drawing/2014/main" id="{AFEE6866-825D-4FD2-9F5B-B3F1818A2DB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31388" y="7285086"/>
              <a:ext cx="324545" cy="3245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22" name="Picture 6" descr="File, format, type, document, nii icon - Download on Iconfinder">
              <a:extLst>
                <a:ext uri="{FF2B5EF4-FFF2-40B4-BE49-F238E27FC236}">
                  <a16:creationId xmlns:a16="http://schemas.microsoft.com/office/drawing/2014/main" id="{70911019-4AE3-640C-AFAA-028FC11B226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83825" y="7284486"/>
              <a:ext cx="324545" cy="3245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23" name="Picture 6" descr="File, format, type, document, nii icon - Download on Iconfinder">
              <a:extLst>
                <a:ext uri="{FF2B5EF4-FFF2-40B4-BE49-F238E27FC236}">
                  <a16:creationId xmlns:a16="http://schemas.microsoft.com/office/drawing/2014/main" id="{04EB3C42-42E1-D364-67E8-EC5130DCBD1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44885" y="7284486"/>
              <a:ext cx="324545" cy="3245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24" name="Picture 6" descr="File, format, type, document, nii icon - Download on Iconfinder">
              <a:extLst>
                <a:ext uri="{FF2B5EF4-FFF2-40B4-BE49-F238E27FC236}">
                  <a16:creationId xmlns:a16="http://schemas.microsoft.com/office/drawing/2014/main" id="{5F3C78BD-9EF1-FA15-9024-C1CE256B2BB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27865" y="7284486"/>
              <a:ext cx="324545" cy="3245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28" name="Picture 6" descr="File, format, type, document, nii icon - Download on Iconfinder">
              <a:extLst>
                <a:ext uri="{FF2B5EF4-FFF2-40B4-BE49-F238E27FC236}">
                  <a16:creationId xmlns:a16="http://schemas.microsoft.com/office/drawing/2014/main" id="{C3394F14-4EFF-7677-93D9-DA0BCDF4017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75622" y="7276866"/>
              <a:ext cx="324545" cy="3245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29" name="Picture 6" descr="File, format, type, document, nii icon - Download on Iconfinder">
              <a:extLst>
                <a:ext uri="{FF2B5EF4-FFF2-40B4-BE49-F238E27FC236}">
                  <a16:creationId xmlns:a16="http://schemas.microsoft.com/office/drawing/2014/main" id="{D6AAFF14-FEE6-B419-E9D4-5CA4DB3DF59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43228" y="7284486"/>
              <a:ext cx="324545" cy="3245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56" name="Group 1055">
            <a:extLst>
              <a:ext uri="{FF2B5EF4-FFF2-40B4-BE49-F238E27FC236}">
                <a16:creationId xmlns:a16="http://schemas.microsoft.com/office/drawing/2014/main" id="{A1F4DAE8-A08D-B3B4-5028-FF4563280E0B}"/>
              </a:ext>
            </a:extLst>
          </p:cNvPr>
          <p:cNvGrpSpPr/>
          <p:nvPr/>
        </p:nvGrpSpPr>
        <p:grpSpPr>
          <a:xfrm>
            <a:off x="6696017" y="2343271"/>
            <a:ext cx="5432227" cy="5543359"/>
            <a:chOff x="4854869" y="2343271"/>
            <a:chExt cx="5432227" cy="5543359"/>
          </a:xfrm>
        </p:grpSpPr>
        <p:grpSp>
          <p:nvGrpSpPr>
            <p:cNvPr id="1057" name="Group 1056">
              <a:extLst>
                <a:ext uri="{FF2B5EF4-FFF2-40B4-BE49-F238E27FC236}">
                  <a16:creationId xmlns:a16="http://schemas.microsoft.com/office/drawing/2014/main" id="{F63DABA5-E801-B8D8-721B-0AFDB09F67E8}"/>
                </a:ext>
              </a:extLst>
            </p:cNvPr>
            <p:cNvGrpSpPr/>
            <p:nvPr/>
          </p:nvGrpSpPr>
          <p:grpSpPr>
            <a:xfrm>
              <a:off x="4854869" y="2343271"/>
              <a:ext cx="5432227" cy="5543359"/>
              <a:chOff x="4854869" y="2343271"/>
              <a:chExt cx="5432227" cy="5543359"/>
            </a:xfrm>
          </p:grpSpPr>
          <p:pic>
            <p:nvPicPr>
              <p:cNvPr id="1060" name="Picture 2">
                <a:extLst>
                  <a:ext uri="{FF2B5EF4-FFF2-40B4-BE49-F238E27FC236}">
                    <a16:creationId xmlns:a16="http://schemas.microsoft.com/office/drawing/2014/main" id="{EFB7FE4B-EDE0-FB36-EB41-2BEF4E795A4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11497" y="3055116"/>
                <a:ext cx="324545" cy="32454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061" name="TextBox 1060">
                <a:extLst>
                  <a:ext uri="{FF2B5EF4-FFF2-40B4-BE49-F238E27FC236}">
                    <a16:creationId xmlns:a16="http://schemas.microsoft.com/office/drawing/2014/main" id="{E5077399-004D-D891-E66B-94340E62F924}"/>
                  </a:ext>
                </a:extLst>
              </p:cNvPr>
              <p:cNvSpPr txBox="1"/>
              <p:nvPr/>
            </p:nvSpPr>
            <p:spPr>
              <a:xfrm>
                <a:off x="5164144" y="2343271"/>
                <a:ext cx="80962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/>
                  <a:t>32 On</a:t>
                </a:r>
              </a:p>
            </p:txBody>
          </p:sp>
          <p:sp>
            <p:nvSpPr>
              <p:cNvPr id="1062" name="TextBox 1061">
                <a:extLst>
                  <a:ext uri="{FF2B5EF4-FFF2-40B4-BE49-F238E27FC236}">
                    <a16:creationId xmlns:a16="http://schemas.microsoft.com/office/drawing/2014/main" id="{9F678523-7ECD-3D18-60F9-C941C74B1BB4}"/>
                  </a:ext>
                </a:extLst>
              </p:cNvPr>
              <p:cNvSpPr txBox="1"/>
              <p:nvPr/>
            </p:nvSpPr>
            <p:spPr>
              <a:xfrm>
                <a:off x="6037715" y="2354037"/>
                <a:ext cx="80962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/>
                  <a:t>32 Off</a:t>
                </a:r>
              </a:p>
            </p:txBody>
          </p:sp>
          <p:sp>
            <p:nvSpPr>
              <p:cNvPr id="1063" name="TextBox 1062">
                <a:extLst>
                  <a:ext uri="{FF2B5EF4-FFF2-40B4-BE49-F238E27FC236}">
                    <a16:creationId xmlns:a16="http://schemas.microsoft.com/office/drawing/2014/main" id="{BD9D9645-8CE7-BA2D-EBB3-AFC47E11B4C7}"/>
                  </a:ext>
                </a:extLst>
              </p:cNvPr>
              <p:cNvSpPr txBox="1"/>
              <p:nvPr/>
            </p:nvSpPr>
            <p:spPr>
              <a:xfrm>
                <a:off x="5342737" y="3300065"/>
                <a:ext cx="126206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64_On_RES</a:t>
                </a:r>
                <a:endParaRPr lang="en-CA" sz="1200" dirty="0"/>
              </a:p>
            </p:txBody>
          </p:sp>
          <p:pic>
            <p:nvPicPr>
              <p:cNvPr id="1064" name="Picture 2">
                <a:extLst>
                  <a:ext uri="{FF2B5EF4-FFF2-40B4-BE49-F238E27FC236}">
                    <a16:creationId xmlns:a16="http://schemas.microsoft.com/office/drawing/2014/main" id="{E57B5168-01B7-5F0C-1843-5458893B6A1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11497" y="4934926"/>
                <a:ext cx="324545" cy="32454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065" name="TextBox 1064">
                <a:extLst>
                  <a:ext uri="{FF2B5EF4-FFF2-40B4-BE49-F238E27FC236}">
                    <a16:creationId xmlns:a16="http://schemas.microsoft.com/office/drawing/2014/main" id="{8EEE478F-66CF-304B-EEC5-E7240C037A40}"/>
                  </a:ext>
                </a:extLst>
              </p:cNvPr>
              <p:cNvSpPr txBox="1"/>
              <p:nvPr/>
            </p:nvSpPr>
            <p:spPr>
              <a:xfrm>
                <a:off x="5326734" y="5228272"/>
                <a:ext cx="126206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2_On</a:t>
                </a:r>
                <a:endParaRPr lang="en-CA" sz="1200" dirty="0"/>
              </a:p>
            </p:txBody>
          </p:sp>
          <p:cxnSp>
            <p:nvCxnSpPr>
              <p:cNvPr id="1066" name="Straight Arrow Connector 1065">
                <a:extLst>
                  <a:ext uri="{FF2B5EF4-FFF2-40B4-BE49-F238E27FC236}">
                    <a16:creationId xmlns:a16="http://schemas.microsoft.com/office/drawing/2014/main" id="{5D237555-98B9-878C-DA91-7C33F4CFDD49}"/>
                  </a:ext>
                </a:extLst>
              </p:cNvPr>
              <p:cNvCxnSpPr>
                <a:stCxn id="1061" idx="2"/>
                <a:endCxn id="1060" idx="0"/>
              </p:cNvCxnSpPr>
              <p:nvPr/>
            </p:nvCxnSpPr>
            <p:spPr>
              <a:xfrm>
                <a:off x="5568957" y="2651048"/>
                <a:ext cx="404813" cy="40406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67" name="Straight Arrow Connector 1066">
                <a:extLst>
                  <a:ext uri="{FF2B5EF4-FFF2-40B4-BE49-F238E27FC236}">
                    <a16:creationId xmlns:a16="http://schemas.microsoft.com/office/drawing/2014/main" id="{FAD23D2C-EB30-C888-D250-D02322F7755A}"/>
                  </a:ext>
                </a:extLst>
              </p:cNvPr>
              <p:cNvCxnSpPr>
                <a:cxnSpLocks/>
                <a:stCxn id="1062" idx="2"/>
                <a:endCxn id="1060" idx="0"/>
              </p:cNvCxnSpPr>
              <p:nvPr/>
            </p:nvCxnSpPr>
            <p:spPr>
              <a:xfrm flipH="1">
                <a:off x="5973770" y="2661814"/>
                <a:ext cx="468758" cy="39330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68" name="Straight Arrow Connector 1067">
                <a:extLst>
                  <a:ext uri="{FF2B5EF4-FFF2-40B4-BE49-F238E27FC236}">
                    <a16:creationId xmlns:a16="http://schemas.microsoft.com/office/drawing/2014/main" id="{58F1A9A1-91B5-ED6D-0693-5B25B25BFBE9}"/>
                  </a:ext>
                </a:extLst>
              </p:cNvPr>
              <p:cNvCxnSpPr>
                <a:cxnSpLocks/>
                <a:stCxn id="1063" idx="2"/>
                <a:endCxn id="1064" idx="0"/>
              </p:cNvCxnSpPr>
              <p:nvPr/>
            </p:nvCxnSpPr>
            <p:spPr>
              <a:xfrm>
                <a:off x="5973769" y="3577064"/>
                <a:ext cx="1" cy="135786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069" name="TextBox 1068">
                <a:extLst>
                  <a:ext uri="{FF2B5EF4-FFF2-40B4-BE49-F238E27FC236}">
                    <a16:creationId xmlns:a16="http://schemas.microsoft.com/office/drawing/2014/main" id="{C7D768F8-B138-2D07-A2C6-4FB6190EB713}"/>
                  </a:ext>
                </a:extLst>
              </p:cNvPr>
              <p:cNvSpPr txBox="1"/>
              <p:nvPr/>
            </p:nvSpPr>
            <p:spPr>
              <a:xfrm>
                <a:off x="5739270" y="6478833"/>
                <a:ext cx="126206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4Off</a:t>
                </a:r>
                <a:endParaRPr lang="en-CA" sz="1200" dirty="0"/>
              </a:p>
            </p:txBody>
          </p:sp>
          <p:sp>
            <p:nvSpPr>
              <p:cNvPr id="1070" name="TextBox 1069">
                <a:extLst>
                  <a:ext uri="{FF2B5EF4-FFF2-40B4-BE49-F238E27FC236}">
                    <a16:creationId xmlns:a16="http://schemas.microsoft.com/office/drawing/2014/main" id="{E6FEFF50-27FD-A46F-9860-3E3802004335}"/>
                  </a:ext>
                </a:extLst>
              </p:cNvPr>
              <p:cNvSpPr txBox="1"/>
              <p:nvPr/>
            </p:nvSpPr>
            <p:spPr>
              <a:xfrm>
                <a:off x="4854869" y="6478833"/>
                <a:ext cx="126206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4On</a:t>
                </a:r>
                <a:endParaRPr lang="en-CA" sz="1200" dirty="0"/>
              </a:p>
            </p:txBody>
          </p:sp>
          <p:cxnSp>
            <p:nvCxnSpPr>
              <p:cNvPr id="1071" name="Straight Arrow Connector 1070">
                <a:extLst>
                  <a:ext uri="{FF2B5EF4-FFF2-40B4-BE49-F238E27FC236}">
                    <a16:creationId xmlns:a16="http://schemas.microsoft.com/office/drawing/2014/main" id="{715656DB-A96C-6A27-7FB5-4D639A44C7DC}"/>
                  </a:ext>
                </a:extLst>
              </p:cNvPr>
              <p:cNvCxnSpPr>
                <a:cxnSpLocks/>
                <a:stCxn id="1065" idx="2"/>
                <a:endCxn id="1058" idx="0"/>
              </p:cNvCxnSpPr>
              <p:nvPr/>
            </p:nvCxnSpPr>
            <p:spPr>
              <a:xfrm flipH="1">
                <a:off x="5505010" y="5505271"/>
                <a:ext cx="452756" cy="68021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72" name="Straight Arrow Connector 1071">
                <a:extLst>
                  <a:ext uri="{FF2B5EF4-FFF2-40B4-BE49-F238E27FC236}">
                    <a16:creationId xmlns:a16="http://schemas.microsoft.com/office/drawing/2014/main" id="{4CC690FC-32AA-94EC-BAA6-767CB6DB3DDF}"/>
                  </a:ext>
                </a:extLst>
              </p:cNvPr>
              <p:cNvCxnSpPr>
                <a:cxnSpLocks/>
                <a:stCxn id="1065" idx="2"/>
                <a:endCxn id="1059" idx="0"/>
              </p:cNvCxnSpPr>
              <p:nvPr/>
            </p:nvCxnSpPr>
            <p:spPr>
              <a:xfrm>
                <a:off x="5957766" y="5505271"/>
                <a:ext cx="412656" cy="68021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47" name="TextBox 1146">
                <a:extLst>
                  <a:ext uri="{FF2B5EF4-FFF2-40B4-BE49-F238E27FC236}">
                    <a16:creationId xmlns:a16="http://schemas.microsoft.com/office/drawing/2014/main" id="{2A5826E7-E223-893A-9A92-FC0CADCC5A52}"/>
                  </a:ext>
                </a:extLst>
              </p:cNvPr>
              <p:cNvSpPr txBox="1"/>
              <p:nvPr/>
            </p:nvSpPr>
            <p:spPr>
              <a:xfrm>
                <a:off x="4859233" y="7594591"/>
                <a:ext cx="126206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On</a:t>
                </a:r>
                <a:endParaRPr lang="en-CA" sz="1200" dirty="0"/>
              </a:p>
            </p:txBody>
          </p:sp>
          <p:sp>
            <p:nvSpPr>
              <p:cNvPr id="1148" name="TextBox 1147">
                <a:extLst>
                  <a:ext uri="{FF2B5EF4-FFF2-40B4-BE49-F238E27FC236}">
                    <a16:creationId xmlns:a16="http://schemas.microsoft.com/office/drawing/2014/main" id="{228FCC9A-2338-4D3F-0692-059629A64146}"/>
                  </a:ext>
                </a:extLst>
              </p:cNvPr>
              <p:cNvSpPr txBox="1"/>
              <p:nvPr/>
            </p:nvSpPr>
            <p:spPr>
              <a:xfrm>
                <a:off x="5734977" y="7601411"/>
                <a:ext cx="126206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Off</a:t>
                </a:r>
                <a:endParaRPr lang="en-CA" sz="1200" dirty="0"/>
              </a:p>
            </p:txBody>
          </p:sp>
          <p:sp>
            <p:nvSpPr>
              <p:cNvPr id="1149" name="TextBox 1148">
                <a:extLst>
                  <a:ext uri="{FF2B5EF4-FFF2-40B4-BE49-F238E27FC236}">
                    <a16:creationId xmlns:a16="http://schemas.microsoft.com/office/drawing/2014/main" id="{86D347EA-D82B-A22B-9D06-6C8928155C62}"/>
                  </a:ext>
                </a:extLst>
              </p:cNvPr>
              <p:cNvSpPr txBox="1"/>
              <p:nvPr/>
            </p:nvSpPr>
            <p:spPr>
              <a:xfrm>
                <a:off x="7580537" y="7609631"/>
                <a:ext cx="126206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Off</a:t>
                </a:r>
                <a:endParaRPr lang="en-CA" sz="1200" dirty="0"/>
              </a:p>
            </p:txBody>
          </p:sp>
          <p:sp>
            <p:nvSpPr>
              <p:cNvPr id="1150" name="TextBox 1149">
                <a:extLst>
                  <a:ext uri="{FF2B5EF4-FFF2-40B4-BE49-F238E27FC236}">
                    <a16:creationId xmlns:a16="http://schemas.microsoft.com/office/drawing/2014/main" id="{61D1D6AB-F71E-7732-DE0E-3EC6F5424EE6}"/>
                  </a:ext>
                </a:extLst>
              </p:cNvPr>
              <p:cNvSpPr txBox="1"/>
              <p:nvPr/>
            </p:nvSpPr>
            <p:spPr>
              <a:xfrm>
                <a:off x="6715125" y="7601411"/>
                <a:ext cx="126206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On</a:t>
                </a:r>
                <a:endParaRPr lang="en-CA" sz="1200" dirty="0"/>
              </a:p>
            </p:txBody>
          </p:sp>
          <p:sp>
            <p:nvSpPr>
              <p:cNvPr id="1151" name="TextBox 1150">
                <a:extLst>
                  <a:ext uri="{FF2B5EF4-FFF2-40B4-BE49-F238E27FC236}">
                    <a16:creationId xmlns:a16="http://schemas.microsoft.com/office/drawing/2014/main" id="{71E6B3CD-3A09-8D4E-E526-648AF4F8F1C3}"/>
                  </a:ext>
                </a:extLst>
              </p:cNvPr>
              <p:cNvSpPr txBox="1"/>
              <p:nvPr/>
            </p:nvSpPr>
            <p:spPr>
              <a:xfrm>
                <a:off x="9025033" y="7609631"/>
                <a:ext cx="126206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Diff</a:t>
                </a:r>
                <a:endParaRPr lang="en-CA" sz="1200" dirty="0"/>
              </a:p>
            </p:txBody>
          </p:sp>
        </p:grpSp>
        <p:pic>
          <p:nvPicPr>
            <p:cNvPr id="1058" name="Picture 6" descr="File, format, type, document, nii icon - Download on Iconfinder">
              <a:extLst>
                <a:ext uri="{FF2B5EF4-FFF2-40B4-BE49-F238E27FC236}">
                  <a16:creationId xmlns:a16="http://schemas.microsoft.com/office/drawing/2014/main" id="{C6E0F339-2A11-89A1-8CFB-F09158DD690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42737" y="6185486"/>
              <a:ext cx="324545" cy="3245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9" name="Picture 6" descr="File, format, type, document, nii icon - Download on Iconfinder">
              <a:extLst>
                <a:ext uri="{FF2B5EF4-FFF2-40B4-BE49-F238E27FC236}">
                  <a16:creationId xmlns:a16="http://schemas.microsoft.com/office/drawing/2014/main" id="{0451B62A-3C38-71F4-2B1A-0E8BE1724A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08149" y="6185487"/>
              <a:ext cx="324545" cy="3245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73" name="Group 1072">
            <a:extLst>
              <a:ext uri="{FF2B5EF4-FFF2-40B4-BE49-F238E27FC236}">
                <a16:creationId xmlns:a16="http://schemas.microsoft.com/office/drawing/2014/main" id="{54293B75-7E19-AF61-E233-04CFD46E3568}"/>
              </a:ext>
            </a:extLst>
          </p:cNvPr>
          <p:cNvGrpSpPr/>
          <p:nvPr/>
        </p:nvGrpSpPr>
        <p:grpSpPr>
          <a:xfrm>
            <a:off x="8537165" y="2343271"/>
            <a:ext cx="2108364" cy="4412561"/>
            <a:chOff x="4854869" y="2343271"/>
            <a:chExt cx="2108364" cy="4412561"/>
          </a:xfrm>
        </p:grpSpPr>
        <p:grpSp>
          <p:nvGrpSpPr>
            <p:cNvPr id="1074" name="Group 1073">
              <a:extLst>
                <a:ext uri="{FF2B5EF4-FFF2-40B4-BE49-F238E27FC236}">
                  <a16:creationId xmlns:a16="http://schemas.microsoft.com/office/drawing/2014/main" id="{6122F4B5-8A45-46C2-9202-ECAD57EFCF9F}"/>
                </a:ext>
              </a:extLst>
            </p:cNvPr>
            <p:cNvGrpSpPr/>
            <p:nvPr/>
          </p:nvGrpSpPr>
          <p:grpSpPr>
            <a:xfrm>
              <a:off x="4854869" y="2343271"/>
              <a:ext cx="2108364" cy="4412561"/>
              <a:chOff x="4854869" y="2343271"/>
              <a:chExt cx="2108364" cy="4412561"/>
            </a:xfrm>
          </p:grpSpPr>
          <p:pic>
            <p:nvPicPr>
              <p:cNvPr id="1077" name="Picture 2">
                <a:extLst>
                  <a:ext uri="{FF2B5EF4-FFF2-40B4-BE49-F238E27FC236}">
                    <a16:creationId xmlns:a16="http://schemas.microsoft.com/office/drawing/2014/main" id="{F2B832F8-296B-3A75-E91F-1BF14B894B4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11497" y="3055116"/>
                <a:ext cx="324545" cy="32454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078" name="TextBox 1077">
                <a:extLst>
                  <a:ext uri="{FF2B5EF4-FFF2-40B4-BE49-F238E27FC236}">
                    <a16:creationId xmlns:a16="http://schemas.microsoft.com/office/drawing/2014/main" id="{E033AA1C-A23B-E136-23AF-5339223B5DA3}"/>
                  </a:ext>
                </a:extLst>
              </p:cNvPr>
              <p:cNvSpPr txBox="1"/>
              <p:nvPr/>
            </p:nvSpPr>
            <p:spPr>
              <a:xfrm>
                <a:off x="5164144" y="2343271"/>
                <a:ext cx="80962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/>
                  <a:t>32 On</a:t>
                </a:r>
              </a:p>
            </p:txBody>
          </p:sp>
          <p:sp>
            <p:nvSpPr>
              <p:cNvPr id="1079" name="TextBox 1078">
                <a:extLst>
                  <a:ext uri="{FF2B5EF4-FFF2-40B4-BE49-F238E27FC236}">
                    <a16:creationId xmlns:a16="http://schemas.microsoft.com/office/drawing/2014/main" id="{2EF3B16B-870D-2F71-8466-31D692E4B2E2}"/>
                  </a:ext>
                </a:extLst>
              </p:cNvPr>
              <p:cNvSpPr txBox="1"/>
              <p:nvPr/>
            </p:nvSpPr>
            <p:spPr>
              <a:xfrm>
                <a:off x="6037715" y="2354037"/>
                <a:ext cx="80962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/>
                  <a:t>32 Off</a:t>
                </a:r>
              </a:p>
            </p:txBody>
          </p:sp>
          <p:sp>
            <p:nvSpPr>
              <p:cNvPr id="1080" name="TextBox 1079">
                <a:extLst>
                  <a:ext uri="{FF2B5EF4-FFF2-40B4-BE49-F238E27FC236}">
                    <a16:creationId xmlns:a16="http://schemas.microsoft.com/office/drawing/2014/main" id="{A21669A3-04AC-BC2D-32E1-6C1C85CB027A}"/>
                  </a:ext>
                </a:extLst>
              </p:cNvPr>
              <p:cNvSpPr txBox="1"/>
              <p:nvPr/>
            </p:nvSpPr>
            <p:spPr>
              <a:xfrm>
                <a:off x="5342737" y="3300065"/>
                <a:ext cx="126206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64_On_RES</a:t>
                </a:r>
                <a:endParaRPr lang="en-CA" sz="1200" dirty="0"/>
              </a:p>
            </p:txBody>
          </p:sp>
          <p:pic>
            <p:nvPicPr>
              <p:cNvPr id="1081" name="Picture 2">
                <a:extLst>
                  <a:ext uri="{FF2B5EF4-FFF2-40B4-BE49-F238E27FC236}">
                    <a16:creationId xmlns:a16="http://schemas.microsoft.com/office/drawing/2014/main" id="{653D84D8-9128-E425-4B87-EDF7395919B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11497" y="4934926"/>
                <a:ext cx="324545" cy="32454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082" name="TextBox 1081">
                <a:extLst>
                  <a:ext uri="{FF2B5EF4-FFF2-40B4-BE49-F238E27FC236}">
                    <a16:creationId xmlns:a16="http://schemas.microsoft.com/office/drawing/2014/main" id="{BCE72A11-07EC-4EC7-D2A0-83FD01203834}"/>
                  </a:ext>
                </a:extLst>
              </p:cNvPr>
              <p:cNvSpPr txBox="1"/>
              <p:nvPr/>
            </p:nvSpPr>
            <p:spPr>
              <a:xfrm>
                <a:off x="5326734" y="5228272"/>
                <a:ext cx="126206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2_On</a:t>
                </a:r>
                <a:endParaRPr lang="en-CA" sz="1200" dirty="0"/>
              </a:p>
            </p:txBody>
          </p:sp>
          <p:cxnSp>
            <p:nvCxnSpPr>
              <p:cNvPr id="1083" name="Straight Arrow Connector 1082">
                <a:extLst>
                  <a:ext uri="{FF2B5EF4-FFF2-40B4-BE49-F238E27FC236}">
                    <a16:creationId xmlns:a16="http://schemas.microsoft.com/office/drawing/2014/main" id="{36E5B65C-7823-289E-51DA-A20AF179D365}"/>
                  </a:ext>
                </a:extLst>
              </p:cNvPr>
              <p:cNvCxnSpPr>
                <a:stCxn id="1078" idx="2"/>
                <a:endCxn id="1077" idx="0"/>
              </p:cNvCxnSpPr>
              <p:nvPr/>
            </p:nvCxnSpPr>
            <p:spPr>
              <a:xfrm>
                <a:off x="5568957" y="2651048"/>
                <a:ext cx="404813" cy="40406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84" name="Straight Arrow Connector 1083">
                <a:extLst>
                  <a:ext uri="{FF2B5EF4-FFF2-40B4-BE49-F238E27FC236}">
                    <a16:creationId xmlns:a16="http://schemas.microsoft.com/office/drawing/2014/main" id="{BBAD884E-A178-34B3-8D7E-33AF78525E51}"/>
                  </a:ext>
                </a:extLst>
              </p:cNvPr>
              <p:cNvCxnSpPr>
                <a:cxnSpLocks/>
                <a:stCxn id="1079" idx="2"/>
                <a:endCxn id="1077" idx="0"/>
              </p:cNvCxnSpPr>
              <p:nvPr/>
            </p:nvCxnSpPr>
            <p:spPr>
              <a:xfrm flipH="1">
                <a:off x="5973770" y="2661814"/>
                <a:ext cx="468758" cy="39330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85" name="Straight Arrow Connector 1084">
                <a:extLst>
                  <a:ext uri="{FF2B5EF4-FFF2-40B4-BE49-F238E27FC236}">
                    <a16:creationId xmlns:a16="http://schemas.microsoft.com/office/drawing/2014/main" id="{A06442AC-5119-7DF1-B125-DFD218BA4A45}"/>
                  </a:ext>
                </a:extLst>
              </p:cNvPr>
              <p:cNvCxnSpPr>
                <a:cxnSpLocks/>
                <a:stCxn id="1080" idx="2"/>
                <a:endCxn id="1081" idx="0"/>
              </p:cNvCxnSpPr>
              <p:nvPr/>
            </p:nvCxnSpPr>
            <p:spPr>
              <a:xfrm>
                <a:off x="5973769" y="3577064"/>
                <a:ext cx="1" cy="135786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086" name="TextBox 1085">
                <a:extLst>
                  <a:ext uri="{FF2B5EF4-FFF2-40B4-BE49-F238E27FC236}">
                    <a16:creationId xmlns:a16="http://schemas.microsoft.com/office/drawing/2014/main" id="{8FF765AE-D0E8-BE1E-4A33-AAE625EC62FE}"/>
                  </a:ext>
                </a:extLst>
              </p:cNvPr>
              <p:cNvSpPr txBox="1"/>
              <p:nvPr/>
            </p:nvSpPr>
            <p:spPr>
              <a:xfrm>
                <a:off x="5701170" y="6478833"/>
                <a:ext cx="126206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4Off</a:t>
                </a:r>
                <a:endParaRPr lang="en-CA" sz="1200" dirty="0"/>
              </a:p>
            </p:txBody>
          </p:sp>
          <p:sp>
            <p:nvSpPr>
              <p:cNvPr id="1087" name="TextBox 1086">
                <a:extLst>
                  <a:ext uri="{FF2B5EF4-FFF2-40B4-BE49-F238E27FC236}">
                    <a16:creationId xmlns:a16="http://schemas.microsoft.com/office/drawing/2014/main" id="{F661C4D5-FEDE-31D6-A3FD-F7FD7C653761}"/>
                  </a:ext>
                </a:extLst>
              </p:cNvPr>
              <p:cNvSpPr txBox="1"/>
              <p:nvPr/>
            </p:nvSpPr>
            <p:spPr>
              <a:xfrm>
                <a:off x="4854869" y="6478833"/>
                <a:ext cx="126206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4On</a:t>
                </a:r>
                <a:endParaRPr lang="en-CA" sz="1200" dirty="0"/>
              </a:p>
            </p:txBody>
          </p:sp>
          <p:cxnSp>
            <p:nvCxnSpPr>
              <p:cNvPr id="1088" name="Straight Arrow Connector 1087">
                <a:extLst>
                  <a:ext uri="{FF2B5EF4-FFF2-40B4-BE49-F238E27FC236}">
                    <a16:creationId xmlns:a16="http://schemas.microsoft.com/office/drawing/2014/main" id="{4757F5A6-14B6-4BA8-D2A1-5307188418F0}"/>
                  </a:ext>
                </a:extLst>
              </p:cNvPr>
              <p:cNvCxnSpPr>
                <a:cxnSpLocks/>
                <a:stCxn id="1082" idx="2"/>
                <a:endCxn id="1075" idx="0"/>
              </p:cNvCxnSpPr>
              <p:nvPr/>
            </p:nvCxnSpPr>
            <p:spPr>
              <a:xfrm flipH="1">
                <a:off x="5505010" y="5505271"/>
                <a:ext cx="452756" cy="68021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89" name="Straight Arrow Connector 1088">
                <a:extLst>
                  <a:ext uri="{FF2B5EF4-FFF2-40B4-BE49-F238E27FC236}">
                    <a16:creationId xmlns:a16="http://schemas.microsoft.com/office/drawing/2014/main" id="{DC88B2D9-85AA-21EA-15C2-FF0FCD7082A9}"/>
                  </a:ext>
                </a:extLst>
              </p:cNvPr>
              <p:cNvCxnSpPr>
                <a:cxnSpLocks/>
                <a:stCxn id="1082" idx="2"/>
                <a:endCxn id="1076" idx="0"/>
              </p:cNvCxnSpPr>
              <p:nvPr/>
            </p:nvCxnSpPr>
            <p:spPr>
              <a:xfrm>
                <a:off x="5957766" y="5505271"/>
                <a:ext cx="412656" cy="68021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pic>
          <p:nvPicPr>
            <p:cNvPr id="1075" name="Picture 6" descr="File, format, type, document, nii icon - Download on Iconfinder">
              <a:extLst>
                <a:ext uri="{FF2B5EF4-FFF2-40B4-BE49-F238E27FC236}">
                  <a16:creationId xmlns:a16="http://schemas.microsoft.com/office/drawing/2014/main" id="{F0A1CFC9-72D5-BBFF-C148-0BBB9677921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42737" y="6185486"/>
              <a:ext cx="324545" cy="3245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76" name="Picture 6" descr="File, format, type, document, nii icon - Download on Iconfinder">
              <a:extLst>
                <a:ext uri="{FF2B5EF4-FFF2-40B4-BE49-F238E27FC236}">
                  <a16:creationId xmlns:a16="http://schemas.microsoft.com/office/drawing/2014/main" id="{65268A9D-741D-4523-FFC7-0F72D53F255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08149" y="6185487"/>
              <a:ext cx="324545" cy="3245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90" name="Group 1089">
            <a:extLst>
              <a:ext uri="{FF2B5EF4-FFF2-40B4-BE49-F238E27FC236}">
                <a16:creationId xmlns:a16="http://schemas.microsoft.com/office/drawing/2014/main" id="{3D2F4AB8-7173-16A8-56F2-C0D9EC669073}"/>
              </a:ext>
            </a:extLst>
          </p:cNvPr>
          <p:cNvGrpSpPr/>
          <p:nvPr/>
        </p:nvGrpSpPr>
        <p:grpSpPr>
          <a:xfrm>
            <a:off x="10378313" y="2343271"/>
            <a:ext cx="3461644" cy="4443759"/>
            <a:chOff x="4854869" y="2343271"/>
            <a:chExt cx="3461644" cy="4443759"/>
          </a:xfrm>
        </p:grpSpPr>
        <p:grpSp>
          <p:nvGrpSpPr>
            <p:cNvPr id="1091" name="Group 1090">
              <a:extLst>
                <a:ext uri="{FF2B5EF4-FFF2-40B4-BE49-F238E27FC236}">
                  <a16:creationId xmlns:a16="http://schemas.microsoft.com/office/drawing/2014/main" id="{AFF3A189-420D-339E-9D78-0D9B9800E7BD}"/>
                </a:ext>
              </a:extLst>
            </p:cNvPr>
            <p:cNvGrpSpPr/>
            <p:nvPr/>
          </p:nvGrpSpPr>
          <p:grpSpPr>
            <a:xfrm>
              <a:off x="4854869" y="2343271"/>
              <a:ext cx="3461644" cy="4443759"/>
              <a:chOff x="4854869" y="2343271"/>
              <a:chExt cx="3461644" cy="4443759"/>
            </a:xfrm>
          </p:grpSpPr>
          <p:pic>
            <p:nvPicPr>
              <p:cNvPr id="1094" name="Picture 2">
                <a:extLst>
                  <a:ext uri="{FF2B5EF4-FFF2-40B4-BE49-F238E27FC236}">
                    <a16:creationId xmlns:a16="http://schemas.microsoft.com/office/drawing/2014/main" id="{EF8BC046-1812-3475-FEF9-1CE25210B9D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11497" y="3055116"/>
                <a:ext cx="324545" cy="32454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095" name="TextBox 1094">
                <a:extLst>
                  <a:ext uri="{FF2B5EF4-FFF2-40B4-BE49-F238E27FC236}">
                    <a16:creationId xmlns:a16="http://schemas.microsoft.com/office/drawing/2014/main" id="{79B2A6AA-3781-4F39-1DDD-49AE8443FF5B}"/>
                  </a:ext>
                </a:extLst>
              </p:cNvPr>
              <p:cNvSpPr txBox="1"/>
              <p:nvPr/>
            </p:nvSpPr>
            <p:spPr>
              <a:xfrm>
                <a:off x="5164144" y="2343271"/>
                <a:ext cx="80962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/>
                  <a:t>32 On</a:t>
                </a:r>
              </a:p>
            </p:txBody>
          </p:sp>
          <p:sp>
            <p:nvSpPr>
              <p:cNvPr id="1096" name="TextBox 1095">
                <a:extLst>
                  <a:ext uri="{FF2B5EF4-FFF2-40B4-BE49-F238E27FC236}">
                    <a16:creationId xmlns:a16="http://schemas.microsoft.com/office/drawing/2014/main" id="{14CD1145-9E06-70AC-1149-85F98321EF22}"/>
                  </a:ext>
                </a:extLst>
              </p:cNvPr>
              <p:cNvSpPr txBox="1"/>
              <p:nvPr/>
            </p:nvSpPr>
            <p:spPr>
              <a:xfrm>
                <a:off x="6037715" y="2354037"/>
                <a:ext cx="80962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/>
                  <a:t>32 Off</a:t>
                </a:r>
              </a:p>
            </p:txBody>
          </p:sp>
          <p:sp>
            <p:nvSpPr>
              <p:cNvPr id="1097" name="TextBox 1096">
                <a:extLst>
                  <a:ext uri="{FF2B5EF4-FFF2-40B4-BE49-F238E27FC236}">
                    <a16:creationId xmlns:a16="http://schemas.microsoft.com/office/drawing/2014/main" id="{B0887B16-1BF0-12DD-08F4-8D6B7EBA4172}"/>
                  </a:ext>
                </a:extLst>
              </p:cNvPr>
              <p:cNvSpPr txBox="1"/>
              <p:nvPr/>
            </p:nvSpPr>
            <p:spPr>
              <a:xfrm>
                <a:off x="5342737" y="3300065"/>
                <a:ext cx="126206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64_On_RES</a:t>
                </a:r>
                <a:endParaRPr lang="en-CA" sz="1200" dirty="0"/>
              </a:p>
            </p:txBody>
          </p:sp>
          <p:pic>
            <p:nvPicPr>
              <p:cNvPr id="1098" name="Picture 2">
                <a:extLst>
                  <a:ext uri="{FF2B5EF4-FFF2-40B4-BE49-F238E27FC236}">
                    <a16:creationId xmlns:a16="http://schemas.microsoft.com/office/drawing/2014/main" id="{DC0F6EAD-D01E-68D2-817B-A2DDC8B8C74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11497" y="4934926"/>
                <a:ext cx="324545" cy="32454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099" name="TextBox 1098">
                <a:extLst>
                  <a:ext uri="{FF2B5EF4-FFF2-40B4-BE49-F238E27FC236}">
                    <a16:creationId xmlns:a16="http://schemas.microsoft.com/office/drawing/2014/main" id="{E12C0CFD-1596-E3E8-A91E-3DBAF88F19F1}"/>
                  </a:ext>
                </a:extLst>
              </p:cNvPr>
              <p:cNvSpPr txBox="1"/>
              <p:nvPr/>
            </p:nvSpPr>
            <p:spPr>
              <a:xfrm>
                <a:off x="5326734" y="5228272"/>
                <a:ext cx="126206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2_On</a:t>
                </a:r>
                <a:endParaRPr lang="en-CA" sz="1200" dirty="0"/>
              </a:p>
            </p:txBody>
          </p:sp>
          <p:cxnSp>
            <p:nvCxnSpPr>
              <p:cNvPr id="1100" name="Straight Arrow Connector 1099">
                <a:extLst>
                  <a:ext uri="{FF2B5EF4-FFF2-40B4-BE49-F238E27FC236}">
                    <a16:creationId xmlns:a16="http://schemas.microsoft.com/office/drawing/2014/main" id="{68A16CF1-2AEB-4730-3FA4-694288E605D4}"/>
                  </a:ext>
                </a:extLst>
              </p:cNvPr>
              <p:cNvCxnSpPr>
                <a:stCxn id="1095" idx="2"/>
                <a:endCxn id="1094" idx="0"/>
              </p:cNvCxnSpPr>
              <p:nvPr/>
            </p:nvCxnSpPr>
            <p:spPr>
              <a:xfrm>
                <a:off x="5568957" y="2651048"/>
                <a:ext cx="404813" cy="40406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01" name="Straight Arrow Connector 1100">
                <a:extLst>
                  <a:ext uri="{FF2B5EF4-FFF2-40B4-BE49-F238E27FC236}">
                    <a16:creationId xmlns:a16="http://schemas.microsoft.com/office/drawing/2014/main" id="{DE35A8B4-EAF9-CE3A-0C48-4AEF61D7CC47}"/>
                  </a:ext>
                </a:extLst>
              </p:cNvPr>
              <p:cNvCxnSpPr>
                <a:cxnSpLocks/>
                <a:stCxn id="1096" idx="2"/>
                <a:endCxn id="1094" idx="0"/>
              </p:cNvCxnSpPr>
              <p:nvPr/>
            </p:nvCxnSpPr>
            <p:spPr>
              <a:xfrm flipH="1">
                <a:off x="5973770" y="2661814"/>
                <a:ext cx="468758" cy="39330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02" name="Straight Arrow Connector 1101">
                <a:extLst>
                  <a:ext uri="{FF2B5EF4-FFF2-40B4-BE49-F238E27FC236}">
                    <a16:creationId xmlns:a16="http://schemas.microsoft.com/office/drawing/2014/main" id="{A67A9A5B-69BF-6A43-8423-08586DBD9086}"/>
                  </a:ext>
                </a:extLst>
              </p:cNvPr>
              <p:cNvCxnSpPr>
                <a:cxnSpLocks/>
                <a:stCxn id="1097" idx="2"/>
                <a:endCxn id="1098" idx="0"/>
              </p:cNvCxnSpPr>
              <p:nvPr/>
            </p:nvCxnSpPr>
            <p:spPr>
              <a:xfrm>
                <a:off x="5973769" y="3577064"/>
                <a:ext cx="1" cy="135786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03" name="TextBox 1102">
                <a:extLst>
                  <a:ext uri="{FF2B5EF4-FFF2-40B4-BE49-F238E27FC236}">
                    <a16:creationId xmlns:a16="http://schemas.microsoft.com/office/drawing/2014/main" id="{D3C33A2F-890D-67CA-234B-58FC1889FEC7}"/>
                  </a:ext>
                </a:extLst>
              </p:cNvPr>
              <p:cNvSpPr txBox="1"/>
              <p:nvPr/>
            </p:nvSpPr>
            <p:spPr>
              <a:xfrm>
                <a:off x="5701170" y="6478833"/>
                <a:ext cx="126206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4Off</a:t>
                </a:r>
                <a:endParaRPr lang="en-CA" sz="1200" dirty="0"/>
              </a:p>
            </p:txBody>
          </p:sp>
          <p:sp>
            <p:nvSpPr>
              <p:cNvPr id="1104" name="TextBox 1103">
                <a:extLst>
                  <a:ext uri="{FF2B5EF4-FFF2-40B4-BE49-F238E27FC236}">
                    <a16:creationId xmlns:a16="http://schemas.microsoft.com/office/drawing/2014/main" id="{EA9FB8B6-B91C-3EEF-9EC5-C7710DBB80C7}"/>
                  </a:ext>
                </a:extLst>
              </p:cNvPr>
              <p:cNvSpPr txBox="1"/>
              <p:nvPr/>
            </p:nvSpPr>
            <p:spPr>
              <a:xfrm>
                <a:off x="4854869" y="6478833"/>
                <a:ext cx="126206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4On</a:t>
                </a:r>
                <a:endParaRPr lang="en-CA" sz="1200" dirty="0"/>
              </a:p>
            </p:txBody>
          </p:sp>
          <p:cxnSp>
            <p:nvCxnSpPr>
              <p:cNvPr id="1105" name="Straight Arrow Connector 1104">
                <a:extLst>
                  <a:ext uri="{FF2B5EF4-FFF2-40B4-BE49-F238E27FC236}">
                    <a16:creationId xmlns:a16="http://schemas.microsoft.com/office/drawing/2014/main" id="{51BED3F9-C5BE-28DE-B12B-2E901F761F27}"/>
                  </a:ext>
                </a:extLst>
              </p:cNvPr>
              <p:cNvCxnSpPr>
                <a:cxnSpLocks/>
                <a:stCxn id="1099" idx="2"/>
                <a:endCxn id="1092" idx="0"/>
              </p:cNvCxnSpPr>
              <p:nvPr/>
            </p:nvCxnSpPr>
            <p:spPr>
              <a:xfrm flipH="1">
                <a:off x="5505010" y="5505271"/>
                <a:ext cx="452756" cy="68021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06" name="Straight Arrow Connector 1105">
                <a:extLst>
                  <a:ext uri="{FF2B5EF4-FFF2-40B4-BE49-F238E27FC236}">
                    <a16:creationId xmlns:a16="http://schemas.microsoft.com/office/drawing/2014/main" id="{FB81C78E-71B9-BFE5-0698-0B5369236A05}"/>
                  </a:ext>
                </a:extLst>
              </p:cNvPr>
              <p:cNvCxnSpPr>
                <a:cxnSpLocks/>
                <a:stCxn id="1099" idx="2"/>
                <a:endCxn id="1093" idx="0"/>
              </p:cNvCxnSpPr>
              <p:nvPr/>
            </p:nvCxnSpPr>
            <p:spPr>
              <a:xfrm>
                <a:off x="5957766" y="5505271"/>
                <a:ext cx="412656" cy="68021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11" name="TextBox 1110">
                <a:extLst>
                  <a:ext uri="{FF2B5EF4-FFF2-40B4-BE49-F238E27FC236}">
                    <a16:creationId xmlns:a16="http://schemas.microsoft.com/office/drawing/2014/main" id="{DC17BEC6-D45F-1813-F2A2-E2BB4C1C8E12}"/>
                  </a:ext>
                </a:extLst>
              </p:cNvPr>
              <p:cNvSpPr txBox="1"/>
              <p:nvPr/>
            </p:nvSpPr>
            <p:spPr>
              <a:xfrm>
                <a:off x="7054450" y="6510031"/>
                <a:ext cx="126206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Off</a:t>
                </a:r>
                <a:endParaRPr lang="en-CA" sz="1200" dirty="0"/>
              </a:p>
            </p:txBody>
          </p:sp>
        </p:grpSp>
        <p:pic>
          <p:nvPicPr>
            <p:cNvPr id="1092" name="Picture 6" descr="File, format, type, document, nii icon - Download on Iconfinder">
              <a:extLst>
                <a:ext uri="{FF2B5EF4-FFF2-40B4-BE49-F238E27FC236}">
                  <a16:creationId xmlns:a16="http://schemas.microsoft.com/office/drawing/2014/main" id="{E9E0CA12-2AC4-1249-73A1-0640E8DFC8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42737" y="6185486"/>
              <a:ext cx="324545" cy="3245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93" name="Picture 6" descr="File, format, type, document, nii icon - Download on Iconfinder">
              <a:extLst>
                <a:ext uri="{FF2B5EF4-FFF2-40B4-BE49-F238E27FC236}">
                  <a16:creationId xmlns:a16="http://schemas.microsoft.com/office/drawing/2014/main" id="{C5F961AE-BE1C-CD51-D6AF-031CABB527E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08149" y="6185487"/>
              <a:ext cx="324545" cy="3245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10" name="Picture 6" descr="File, format, type, document, nii icon - Download on Iconfinder">
              <a:extLst>
                <a:ext uri="{FF2B5EF4-FFF2-40B4-BE49-F238E27FC236}">
                  <a16:creationId xmlns:a16="http://schemas.microsoft.com/office/drawing/2014/main" id="{1EA0622F-248A-9F65-A6B0-4404E454C1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19571" y="6187319"/>
              <a:ext cx="324545" cy="3245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1113" name="Straight Arrow Connector 1112">
            <a:extLst>
              <a:ext uri="{FF2B5EF4-FFF2-40B4-BE49-F238E27FC236}">
                <a16:creationId xmlns:a16="http://schemas.microsoft.com/office/drawing/2014/main" id="{ED20CDEA-1B44-3DFB-E701-2DB525421C1C}"/>
              </a:ext>
            </a:extLst>
          </p:cNvPr>
          <p:cNvCxnSpPr>
            <a:cxnSpLocks/>
            <a:stCxn id="1047" idx="2"/>
          </p:cNvCxnSpPr>
          <p:nvPr/>
        </p:nvCxnSpPr>
        <p:spPr>
          <a:xfrm>
            <a:off x="5485901" y="6755832"/>
            <a:ext cx="325596" cy="53079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15" name="Straight Arrow Connector 1114">
            <a:extLst>
              <a:ext uri="{FF2B5EF4-FFF2-40B4-BE49-F238E27FC236}">
                <a16:creationId xmlns:a16="http://schemas.microsoft.com/office/drawing/2014/main" id="{015064E8-8791-6925-317A-C42A8C3079A2}"/>
              </a:ext>
            </a:extLst>
          </p:cNvPr>
          <p:cNvCxnSpPr>
            <a:cxnSpLocks/>
            <a:stCxn id="1046" idx="2"/>
          </p:cNvCxnSpPr>
          <p:nvPr/>
        </p:nvCxnSpPr>
        <p:spPr>
          <a:xfrm flipH="1">
            <a:off x="5957765" y="6755832"/>
            <a:ext cx="374437" cy="53079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20" name="Straight Arrow Connector 1119">
            <a:extLst>
              <a:ext uri="{FF2B5EF4-FFF2-40B4-BE49-F238E27FC236}">
                <a16:creationId xmlns:a16="http://schemas.microsoft.com/office/drawing/2014/main" id="{3191D828-A5E0-54C1-773F-DD16A37FCC71}"/>
              </a:ext>
            </a:extLst>
          </p:cNvPr>
          <p:cNvCxnSpPr>
            <a:cxnSpLocks/>
            <a:endCxn id="1122" idx="0"/>
          </p:cNvCxnSpPr>
          <p:nvPr/>
        </p:nvCxnSpPr>
        <p:spPr>
          <a:xfrm>
            <a:off x="7344684" y="6737006"/>
            <a:ext cx="1414" cy="54748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25" name="Straight Arrow Connector 1124">
            <a:extLst>
              <a:ext uri="{FF2B5EF4-FFF2-40B4-BE49-F238E27FC236}">
                <a16:creationId xmlns:a16="http://schemas.microsoft.com/office/drawing/2014/main" id="{AADC55C7-7107-0528-7F5B-5ADD7C800166}"/>
              </a:ext>
            </a:extLst>
          </p:cNvPr>
          <p:cNvCxnSpPr>
            <a:cxnSpLocks/>
            <a:stCxn id="1119" idx="2"/>
          </p:cNvCxnSpPr>
          <p:nvPr/>
        </p:nvCxnSpPr>
        <p:spPr>
          <a:xfrm>
            <a:off x="5893660" y="7886630"/>
            <a:ext cx="0" cy="92209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32" name="Straight Arrow Connector 1131">
            <a:extLst>
              <a:ext uri="{FF2B5EF4-FFF2-40B4-BE49-F238E27FC236}">
                <a16:creationId xmlns:a16="http://schemas.microsoft.com/office/drawing/2014/main" id="{F196719B-84BB-7FCD-AF9B-CF060865EC81}"/>
              </a:ext>
            </a:extLst>
          </p:cNvPr>
          <p:cNvCxnSpPr>
            <a:cxnSpLocks/>
            <a:stCxn id="1069" idx="2"/>
            <a:endCxn id="1123" idx="0"/>
          </p:cNvCxnSpPr>
          <p:nvPr/>
        </p:nvCxnSpPr>
        <p:spPr>
          <a:xfrm flipH="1">
            <a:off x="8207158" y="6755832"/>
            <a:ext cx="4292" cy="52865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35" name="Straight Arrow Connector 1134">
            <a:extLst>
              <a:ext uri="{FF2B5EF4-FFF2-40B4-BE49-F238E27FC236}">
                <a16:creationId xmlns:a16="http://schemas.microsoft.com/office/drawing/2014/main" id="{742C20D1-8220-132A-EF89-863285520D03}"/>
              </a:ext>
            </a:extLst>
          </p:cNvPr>
          <p:cNvCxnSpPr>
            <a:cxnSpLocks/>
            <a:stCxn id="1087" idx="2"/>
            <a:endCxn id="1124" idx="0"/>
          </p:cNvCxnSpPr>
          <p:nvPr/>
        </p:nvCxnSpPr>
        <p:spPr>
          <a:xfrm>
            <a:off x="9168197" y="6755832"/>
            <a:ext cx="21941" cy="52865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38" name="Straight Arrow Connector 1137">
            <a:extLst>
              <a:ext uri="{FF2B5EF4-FFF2-40B4-BE49-F238E27FC236}">
                <a16:creationId xmlns:a16="http://schemas.microsoft.com/office/drawing/2014/main" id="{93FEE601-CB22-A079-867C-24950B3FB7A1}"/>
              </a:ext>
            </a:extLst>
          </p:cNvPr>
          <p:cNvCxnSpPr>
            <a:cxnSpLocks/>
            <a:stCxn id="1086" idx="2"/>
            <a:endCxn id="1128" idx="0"/>
          </p:cNvCxnSpPr>
          <p:nvPr/>
        </p:nvCxnSpPr>
        <p:spPr>
          <a:xfrm>
            <a:off x="10014498" y="6755832"/>
            <a:ext cx="23397" cy="52103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41" name="Straight Arrow Connector 1140">
            <a:extLst>
              <a:ext uri="{FF2B5EF4-FFF2-40B4-BE49-F238E27FC236}">
                <a16:creationId xmlns:a16="http://schemas.microsoft.com/office/drawing/2014/main" id="{C0827754-281E-0F3E-8266-DF54EDABDD50}"/>
              </a:ext>
            </a:extLst>
          </p:cNvPr>
          <p:cNvCxnSpPr>
            <a:cxnSpLocks/>
            <a:stCxn id="1104" idx="2"/>
            <a:endCxn id="1129" idx="0"/>
          </p:cNvCxnSpPr>
          <p:nvPr/>
        </p:nvCxnSpPr>
        <p:spPr>
          <a:xfrm>
            <a:off x="11009345" y="6755832"/>
            <a:ext cx="496156" cy="52865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44" name="Straight Arrow Connector 1143">
            <a:extLst>
              <a:ext uri="{FF2B5EF4-FFF2-40B4-BE49-F238E27FC236}">
                <a16:creationId xmlns:a16="http://schemas.microsoft.com/office/drawing/2014/main" id="{C9056DF3-8C29-B518-E2A3-BF34A90E0A72}"/>
              </a:ext>
            </a:extLst>
          </p:cNvPr>
          <p:cNvCxnSpPr>
            <a:cxnSpLocks/>
            <a:stCxn id="1103" idx="2"/>
            <a:endCxn id="1129" idx="0"/>
          </p:cNvCxnSpPr>
          <p:nvPr/>
        </p:nvCxnSpPr>
        <p:spPr>
          <a:xfrm flipH="1">
            <a:off x="11505501" y="6755832"/>
            <a:ext cx="350145" cy="52865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54" name="Straight Arrow Connector 1153">
            <a:extLst>
              <a:ext uri="{FF2B5EF4-FFF2-40B4-BE49-F238E27FC236}">
                <a16:creationId xmlns:a16="http://schemas.microsoft.com/office/drawing/2014/main" id="{DE431781-9CEA-D2ED-A8A0-22839D80EB33}"/>
              </a:ext>
            </a:extLst>
          </p:cNvPr>
          <p:cNvCxnSpPr>
            <a:cxnSpLocks/>
            <a:stCxn id="1147" idx="2"/>
            <a:endCxn id="1167" idx="0"/>
          </p:cNvCxnSpPr>
          <p:nvPr/>
        </p:nvCxnSpPr>
        <p:spPr>
          <a:xfrm>
            <a:off x="7331413" y="7871590"/>
            <a:ext cx="219270" cy="89041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57" name="Straight Arrow Connector 1156">
            <a:extLst>
              <a:ext uri="{FF2B5EF4-FFF2-40B4-BE49-F238E27FC236}">
                <a16:creationId xmlns:a16="http://schemas.microsoft.com/office/drawing/2014/main" id="{8ACEC4A6-1C86-B0A3-4F1B-2227070A4AB9}"/>
              </a:ext>
            </a:extLst>
          </p:cNvPr>
          <p:cNvCxnSpPr>
            <a:cxnSpLocks/>
            <a:stCxn id="1149" idx="2"/>
            <a:endCxn id="1168" idx="0"/>
          </p:cNvCxnSpPr>
          <p:nvPr/>
        </p:nvCxnSpPr>
        <p:spPr>
          <a:xfrm flipH="1">
            <a:off x="9782013" y="7886630"/>
            <a:ext cx="270704" cy="92208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60" name="Straight Arrow Connector 1159">
            <a:extLst>
              <a:ext uri="{FF2B5EF4-FFF2-40B4-BE49-F238E27FC236}">
                <a16:creationId xmlns:a16="http://schemas.microsoft.com/office/drawing/2014/main" id="{504AA3E6-A49A-63A1-5E71-B64776881FEB}"/>
              </a:ext>
            </a:extLst>
          </p:cNvPr>
          <p:cNvCxnSpPr>
            <a:cxnSpLocks/>
            <a:stCxn id="1151" idx="2"/>
            <a:endCxn id="1169" idx="0"/>
          </p:cNvCxnSpPr>
          <p:nvPr/>
        </p:nvCxnSpPr>
        <p:spPr>
          <a:xfrm>
            <a:off x="11497213" y="7886630"/>
            <a:ext cx="55433" cy="92208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65" name="Oval 1164">
            <a:extLst>
              <a:ext uri="{FF2B5EF4-FFF2-40B4-BE49-F238E27FC236}">
                <a16:creationId xmlns:a16="http://schemas.microsoft.com/office/drawing/2014/main" id="{7E30BBBC-B637-361A-D72B-8D4869B869B7}"/>
              </a:ext>
            </a:extLst>
          </p:cNvPr>
          <p:cNvSpPr/>
          <p:nvPr/>
        </p:nvSpPr>
        <p:spPr>
          <a:xfrm>
            <a:off x="5342737" y="8808719"/>
            <a:ext cx="1048385" cy="36261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000" dirty="0" err="1"/>
              <a:t>Fsl_mrs_preproc</a:t>
            </a:r>
            <a:endParaRPr lang="en-CA" sz="1000" dirty="0"/>
          </a:p>
        </p:txBody>
      </p:sp>
      <p:sp>
        <p:nvSpPr>
          <p:cNvPr id="1167" name="Oval 1166">
            <a:extLst>
              <a:ext uri="{FF2B5EF4-FFF2-40B4-BE49-F238E27FC236}">
                <a16:creationId xmlns:a16="http://schemas.microsoft.com/office/drawing/2014/main" id="{BDA1F955-AB61-C0B6-5643-C744CB849EDE}"/>
              </a:ext>
            </a:extLst>
          </p:cNvPr>
          <p:cNvSpPr/>
          <p:nvPr/>
        </p:nvSpPr>
        <p:spPr>
          <a:xfrm>
            <a:off x="7026490" y="8762007"/>
            <a:ext cx="1048385" cy="36261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000" dirty="0" err="1"/>
              <a:t>Fsl_mrs_preproc</a:t>
            </a:r>
            <a:endParaRPr lang="en-CA" sz="1000" dirty="0"/>
          </a:p>
        </p:txBody>
      </p:sp>
      <p:sp>
        <p:nvSpPr>
          <p:cNvPr id="1168" name="Oval 1167">
            <a:extLst>
              <a:ext uri="{FF2B5EF4-FFF2-40B4-BE49-F238E27FC236}">
                <a16:creationId xmlns:a16="http://schemas.microsoft.com/office/drawing/2014/main" id="{7F5A1C42-5E68-6C3F-AF62-7B5B2C37DD23}"/>
              </a:ext>
            </a:extLst>
          </p:cNvPr>
          <p:cNvSpPr/>
          <p:nvPr/>
        </p:nvSpPr>
        <p:spPr>
          <a:xfrm>
            <a:off x="9257820" y="8808719"/>
            <a:ext cx="1048385" cy="36261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000" dirty="0" err="1"/>
              <a:t>Fsl_mrs_preproc</a:t>
            </a:r>
            <a:endParaRPr lang="en-CA" sz="1000" dirty="0"/>
          </a:p>
        </p:txBody>
      </p:sp>
      <p:sp>
        <p:nvSpPr>
          <p:cNvPr id="1169" name="Oval 1168">
            <a:extLst>
              <a:ext uri="{FF2B5EF4-FFF2-40B4-BE49-F238E27FC236}">
                <a16:creationId xmlns:a16="http://schemas.microsoft.com/office/drawing/2014/main" id="{A94C30B8-4E7C-14F8-4180-4E791637126E}"/>
              </a:ext>
            </a:extLst>
          </p:cNvPr>
          <p:cNvSpPr/>
          <p:nvPr/>
        </p:nvSpPr>
        <p:spPr>
          <a:xfrm>
            <a:off x="11028453" y="8808719"/>
            <a:ext cx="1048385" cy="36261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000" dirty="0" err="1"/>
              <a:t>Fsl_mrs_preproc</a:t>
            </a:r>
            <a:endParaRPr lang="en-CA" sz="1000" dirty="0"/>
          </a:p>
        </p:txBody>
      </p:sp>
      <p:pic>
        <p:nvPicPr>
          <p:cNvPr id="1174" name="Picture 1173">
            <a:extLst>
              <a:ext uri="{FF2B5EF4-FFF2-40B4-BE49-F238E27FC236}">
                <a16:creationId xmlns:a16="http://schemas.microsoft.com/office/drawing/2014/main" id="{215643C5-9D61-9C4B-24F8-3FF24CE8E62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6333" y="8214170"/>
            <a:ext cx="4775280" cy="1820906"/>
          </a:xfrm>
          <a:prstGeom prst="rect">
            <a:avLst/>
          </a:prstGeom>
        </p:spPr>
      </p:pic>
      <p:pic>
        <p:nvPicPr>
          <p:cNvPr id="1176" name="Picture 1175">
            <a:extLst>
              <a:ext uri="{FF2B5EF4-FFF2-40B4-BE49-F238E27FC236}">
                <a16:creationId xmlns:a16="http://schemas.microsoft.com/office/drawing/2014/main" id="{326541AB-5A68-6AE1-B86B-8485886C132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55631" y="10170278"/>
            <a:ext cx="3813799" cy="1360421"/>
          </a:xfrm>
          <a:prstGeom prst="rect">
            <a:avLst/>
          </a:prstGeom>
        </p:spPr>
      </p:pic>
      <p:pic>
        <p:nvPicPr>
          <p:cNvPr id="1178" name="Picture 1177">
            <a:extLst>
              <a:ext uri="{FF2B5EF4-FFF2-40B4-BE49-F238E27FC236}">
                <a16:creationId xmlns:a16="http://schemas.microsoft.com/office/drawing/2014/main" id="{A8E7627B-988A-1A12-4ABF-6D7C2B2473F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774817" y="10041297"/>
            <a:ext cx="3669971" cy="1360421"/>
          </a:xfrm>
          <a:prstGeom prst="rect">
            <a:avLst/>
          </a:prstGeom>
        </p:spPr>
      </p:pic>
      <p:pic>
        <p:nvPicPr>
          <p:cNvPr id="1180" name="Picture 1179">
            <a:extLst>
              <a:ext uri="{FF2B5EF4-FFF2-40B4-BE49-F238E27FC236}">
                <a16:creationId xmlns:a16="http://schemas.microsoft.com/office/drawing/2014/main" id="{011637AB-C105-B978-012A-31EBD8A82EC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3343751" y="10888338"/>
            <a:ext cx="4500637" cy="1651284"/>
          </a:xfrm>
          <a:prstGeom prst="rect">
            <a:avLst/>
          </a:prstGeom>
        </p:spPr>
      </p:pic>
      <p:cxnSp>
        <p:nvCxnSpPr>
          <p:cNvPr id="1181" name="Straight Arrow Connector 1180">
            <a:extLst>
              <a:ext uri="{FF2B5EF4-FFF2-40B4-BE49-F238E27FC236}">
                <a16:creationId xmlns:a16="http://schemas.microsoft.com/office/drawing/2014/main" id="{B066FAF2-EF40-FC0A-01EF-0E8DBFBF829E}"/>
              </a:ext>
            </a:extLst>
          </p:cNvPr>
          <p:cNvCxnSpPr>
            <a:cxnSpLocks/>
            <a:stCxn id="1165" idx="2"/>
            <a:endCxn id="1174" idx="3"/>
          </p:cNvCxnSpPr>
          <p:nvPr/>
        </p:nvCxnSpPr>
        <p:spPr>
          <a:xfrm flipH="1">
            <a:off x="4981613" y="8990027"/>
            <a:ext cx="361124" cy="13459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84" name="Straight Arrow Connector 1183">
            <a:extLst>
              <a:ext uri="{FF2B5EF4-FFF2-40B4-BE49-F238E27FC236}">
                <a16:creationId xmlns:a16="http://schemas.microsoft.com/office/drawing/2014/main" id="{3C807E69-3E6E-54E3-91D3-EDE64DC0E66B}"/>
              </a:ext>
            </a:extLst>
          </p:cNvPr>
          <p:cNvCxnSpPr>
            <a:cxnSpLocks/>
            <a:stCxn id="1167" idx="4"/>
            <a:endCxn id="1176" idx="0"/>
          </p:cNvCxnSpPr>
          <p:nvPr/>
        </p:nvCxnSpPr>
        <p:spPr>
          <a:xfrm flipH="1">
            <a:off x="6462531" y="9124623"/>
            <a:ext cx="1088152" cy="104565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87" name="Straight Arrow Connector 1186">
            <a:extLst>
              <a:ext uri="{FF2B5EF4-FFF2-40B4-BE49-F238E27FC236}">
                <a16:creationId xmlns:a16="http://schemas.microsoft.com/office/drawing/2014/main" id="{51FA509F-E93D-86C8-3D12-EED8DF2368DF}"/>
              </a:ext>
            </a:extLst>
          </p:cNvPr>
          <p:cNvCxnSpPr>
            <a:cxnSpLocks/>
            <a:stCxn id="1168" idx="4"/>
            <a:endCxn id="1178" idx="0"/>
          </p:cNvCxnSpPr>
          <p:nvPr/>
        </p:nvCxnSpPr>
        <p:spPr>
          <a:xfrm>
            <a:off x="9782013" y="9171335"/>
            <a:ext cx="827790" cy="86996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90" name="Straight Arrow Connector 1189">
            <a:extLst>
              <a:ext uri="{FF2B5EF4-FFF2-40B4-BE49-F238E27FC236}">
                <a16:creationId xmlns:a16="http://schemas.microsoft.com/office/drawing/2014/main" id="{A3302F28-AE55-5AB0-BACA-EC09A622B871}"/>
              </a:ext>
            </a:extLst>
          </p:cNvPr>
          <p:cNvCxnSpPr>
            <a:cxnSpLocks/>
            <a:stCxn id="1169" idx="6"/>
          </p:cNvCxnSpPr>
          <p:nvPr/>
        </p:nvCxnSpPr>
        <p:spPr>
          <a:xfrm>
            <a:off x="12076838" y="8990027"/>
            <a:ext cx="1154247" cy="36166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98" name="TextBox 1197">
            <a:extLst>
              <a:ext uri="{FF2B5EF4-FFF2-40B4-BE49-F238E27FC236}">
                <a16:creationId xmlns:a16="http://schemas.microsoft.com/office/drawing/2014/main" id="{60C6460C-50F6-CED7-0436-987669A18A7F}"/>
              </a:ext>
            </a:extLst>
          </p:cNvPr>
          <p:cNvSpPr txBox="1"/>
          <p:nvPr/>
        </p:nvSpPr>
        <p:spPr>
          <a:xfrm>
            <a:off x="13569340" y="14126718"/>
            <a:ext cx="40795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200"/>
            </a:lvl1pPr>
          </a:lstStyle>
          <a:p>
            <a:r>
              <a:rPr lang="en-CA" dirty="0" err="1"/>
              <a:t>QuantificationError</a:t>
            </a:r>
            <a:r>
              <a:rPr lang="en-CA" dirty="0"/>
              <a:t>: Metabolite reference ['Cr', '</a:t>
            </a:r>
            <a:r>
              <a:rPr lang="en-CA" dirty="0" err="1"/>
              <a:t>PCr</a:t>
            </a:r>
            <a:r>
              <a:rPr lang="en-CA" dirty="0"/>
              <a:t>'] has not been fit (conc=0). Please choose another or refine fit first.</a:t>
            </a:r>
          </a:p>
        </p:txBody>
      </p:sp>
      <p:cxnSp>
        <p:nvCxnSpPr>
          <p:cNvPr id="1200" name="Straight Arrow Connector 1199">
            <a:extLst>
              <a:ext uri="{FF2B5EF4-FFF2-40B4-BE49-F238E27FC236}">
                <a16:creationId xmlns:a16="http://schemas.microsoft.com/office/drawing/2014/main" id="{A384477D-AEF4-C0EF-3A3F-F1A18B7E5C30}"/>
              </a:ext>
            </a:extLst>
          </p:cNvPr>
          <p:cNvCxnSpPr>
            <a:stCxn id="1180" idx="2"/>
            <a:endCxn id="1198" idx="0"/>
          </p:cNvCxnSpPr>
          <p:nvPr/>
        </p:nvCxnSpPr>
        <p:spPr>
          <a:xfrm>
            <a:off x="15594070" y="12539622"/>
            <a:ext cx="15059" cy="158709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202" name="Picture 1201">
            <a:extLst>
              <a:ext uri="{FF2B5EF4-FFF2-40B4-BE49-F238E27FC236}">
                <a16:creationId xmlns:a16="http://schemas.microsoft.com/office/drawing/2014/main" id="{20273D71-1335-15CC-4581-86320B5A7FA5}"/>
              </a:ext>
            </a:extLst>
          </p:cNvPr>
          <p:cNvPicPr>
            <a:picLocks noChangeAspect="1"/>
          </p:cNvPicPr>
          <p:nvPr/>
        </p:nvPicPr>
        <p:blipFill>
          <a:blip r:embed="rId10"/>
          <a:srcRect r="62918"/>
          <a:stretch/>
        </p:blipFill>
        <p:spPr>
          <a:xfrm>
            <a:off x="992241" y="12526994"/>
            <a:ext cx="2560175" cy="2941783"/>
          </a:xfrm>
          <a:prstGeom prst="rect">
            <a:avLst/>
          </a:prstGeom>
        </p:spPr>
      </p:pic>
      <p:pic>
        <p:nvPicPr>
          <p:cNvPr id="1204" name="Picture 1203">
            <a:extLst>
              <a:ext uri="{FF2B5EF4-FFF2-40B4-BE49-F238E27FC236}">
                <a16:creationId xmlns:a16="http://schemas.microsoft.com/office/drawing/2014/main" id="{FB63AA26-DA1B-DBCC-1EA2-B198B38CE58E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 r="65985"/>
          <a:stretch/>
        </p:blipFill>
        <p:spPr>
          <a:xfrm>
            <a:off x="5279145" y="12539622"/>
            <a:ext cx="2366770" cy="2929155"/>
          </a:xfrm>
          <a:prstGeom prst="rect">
            <a:avLst/>
          </a:prstGeom>
        </p:spPr>
      </p:pic>
      <p:pic>
        <p:nvPicPr>
          <p:cNvPr id="1206" name="Picture 1205">
            <a:extLst>
              <a:ext uri="{FF2B5EF4-FFF2-40B4-BE49-F238E27FC236}">
                <a16:creationId xmlns:a16="http://schemas.microsoft.com/office/drawing/2014/main" id="{15FFE9F5-6C91-FE64-6CC2-5C1659450652}"/>
              </a:ext>
            </a:extLst>
          </p:cNvPr>
          <p:cNvPicPr>
            <a:picLocks noChangeAspect="1"/>
          </p:cNvPicPr>
          <p:nvPr/>
        </p:nvPicPr>
        <p:blipFill>
          <a:blip r:embed="rId12"/>
          <a:srcRect r="63386"/>
          <a:stretch/>
        </p:blipFill>
        <p:spPr>
          <a:xfrm>
            <a:off x="9315876" y="12427570"/>
            <a:ext cx="2662169" cy="3140630"/>
          </a:xfrm>
          <a:prstGeom prst="rect">
            <a:avLst/>
          </a:prstGeom>
        </p:spPr>
      </p:pic>
      <p:cxnSp>
        <p:nvCxnSpPr>
          <p:cNvPr id="1210" name="Straight Arrow Connector 1209">
            <a:extLst>
              <a:ext uri="{FF2B5EF4-FFF2-40B4-BE49-F238E27FC236}">
                <a16:creationId xmlns:a16="http://schemas.microsoft.com/office/drawing/2014/main" id="{6233696F-D2F4-39DD-DAEE-083EEF7317FF}"/>
              </a:ext>
            </a:extLst>
          </p:cNvPr>
          <p:cNvCxnSpPr>
            <a:stCxn id="1174" idx="2"/>
            <a:endCxn id="1202" idx="0"/>
          </p:cNvCxnSpPr>
          <p:nvPr/>
        </p:nvCxnSpPr>
        <p:spPr>
          <a:xfrm flipH="1">
            <a:off x="2272329" y="10035076"/>
            <a:ext cx="321644" cy="249191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11" name="Straight Arrow Connector 1210">
            <a:extLst>
              <a:ext uri="{FF2B5EF4-FFF2-40B4-BE49-F238E27FC236}">
                <a16:creationId xmlns:a16="http://schemas.microsoft.com/office/drawing/2014/main" id="{7AF9C8A1-3A0B-C77D-DAD1-8E35CBAD5388}"/>
              </a:ext>
            </a:extLst>
          </p:cNvPr>
          <p:cNvCxnSpPr>
            <a:cxnSpLocks/>
            <a:stCxn id="1176" idx="2"/>
            <a:endCxn id="1204" idx="0"/>
          </p:cNvCxnSpPr>
          <p:nvPr/>
        </p:nvCxnSpPr>
        <p:spPr>
          <a:xfrm flipH="1">
            <a:off x="6462530" y="11530699"/>
            <a:ext cx="1" cy="100892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14" name="Straight Arrow Connector 1213">
            <a:extLst>
              <a:ext uri="{FF2B5EF4-FFF2-40B4-BE49-F238E27FC236}">
                <a16:creationId xmlns:a16="http://schemas.microsoft.com/office/drawing/2014/main" id="{D7E8A18D-9C5F-763E-B30B-01DD657476F6}"/>
              </a:ext>
            </a:extLst>
          </p:cNvPr>
          <p:cNvCxnSpPr>
            <a:cxnSpLocks/>
            <a:stCxn id="1178" idx="2"/>
            <a:endCxn id="1206" idx="0"/>
          </p:cNvCxnSpPr>
          <p:nvPr/>
        </p:nvCxnSpPr>
        <p:spPr>
          <a:xfrm>
            <a:off x="10609803" y="11401718"/>
            <a:ext cx="37158" cy="102585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23" name="TextBox 1222">
            <a:extLst>
              <a:ext uri="{FF2B5EF4-FFF2-40B4-BE49-F238E27FC236}">
                <a16:creationId xmlns:a16="http://schemas.microsoft.com/office/drawing/2014/main" id="{ABEE4002-BF05-75AA-237C-BE6B275033E6}"/>
              </a:ext>
            </a:extLst>
          </p:cNvPr>
          <p:cNvSpPr txBox="1"/>
          <p:nvPr/>
        </p:nvSpPr>
        <p:spPr>
          <a:xfrm>
            <a:off x="1636657" y="1872935"/>
            <a:ext cx="15929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 b="1"/>
            </a:lvl1pPr>
          </a:lstStyle>
          <a:p>
            <a:r>
              <a:rPr lang="en-CA" dirty="0"/>
              <a:t>Scan parameters</a:t>
            </a:r>
          </a:p>
        </p:txBody>
      </p:sp>
      <p:sp>
        <p:nvSpPr>
          <p:cNvPr id="1229" name="TextBox 1228">
            <a:extLst>
              <a:ext uri="{FF2B5EF4-FFF2-40B4-BE49-F238E27FC236}">
                <a16:creationId xmlns:a16="http://schemas.microsoft.com/office/drawing/2014/main" id="{564EB989-06B5-8DDF-9AA0-A8D07FA15572}"/>
              </a:ext>
            </a:extLst>
          </p:cNvPr>
          <p:cNvSpPr txBox="1"/>
          <p:nvPr/>
        </p:nvSpPr>
        <p:spPr>
          <a:xfrm>
            <a:off x="12873854" y="7278401"/>
            <a:ext cx="1010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/>
              <a:t>Used for all </a:t>
            </a:r>
            <a:r>
              <a:rPr lang="en-CA" sz="1200" dirty="0" err="1"/>
              <a:t>preproc</a:t>
            </a:r>
            <a:endParaRPr lang="en-CA" sz="1200" dirty="0"/>
          </a:p>
        </p:txBody>
      </p:sp>
      <p:sp>
        <p:nvSpPr>
          <p:cNvPr id="1230" name="TextBox 1229">
            <a:extLst>
              <a:ext uri="{FF2B5EF4-FFF2-40B4-BE49-F238E27FC236}">
                <a16:creationId xmlns:a16="http://schemas.microsoft.com/office/drawing/2014/main" id="{CB471271-9EBF-68C9-CD70-877637AD303A}"/>
              </a:ext>
            </a:extLst>
          </p:cNvPr>
          <p:cNvSpPr txBox="1"/>
          <p:nvPr/>
        </p:nvSpPr>
        <p:spPr>
          <a:xfrm>
            <a:off x="1182409" y="2354038"/>
            <a:ext cx="304054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200"/>
            </a:lvl1pPr>
          </a:lstStyle>
          <a:p>
            <a:pPr algn="l"/>
            <a:r>
              <a:rPr lang="en-CA" sz="1400" dirty="0"/>
              <a:t>TR 3000 </a:t>
            </a:r>
            <a:r>
              <a:rPr lang="en-CA" sz="1400" dirty="0" err="1"/>
              <a:t>ms</a:t>
            </a:r>
            <a:endParaRPr lang="en-CA" sz="1400" dirty="0"/>
          </a:p>
          <a:p>
            <a:pPr algn="l"/>
            <a:r>
              <a:rPr lang="fr-CA" sz="1400" dirty="0"/>
              <a:t>TE 68.00 ms</a:t>
            </a:r>
          </a:p>
          <a:p>
            <a:pPr algn="l"/>
            <a:r>
              <a:rPr lang="en-US" sz="1400" dirty="0"/>
              <a:t>ON editing pulse = 1.90 ppm</a:t>
            </a:r>
          </a:p>
          <a:p>
            <a:pPr algn="l"/>
            <a:r>
              <a:rPr lang="en-US" sz="1400" dirty="0"/>
              <a:t>OFF editing pulse = 7.50 ppm</a:t>
            </a:r>
            <a:endParaRPr lang="en-CA" sz="1400" dirty="0"/>
          </a:p>
          <a:p>
            <a:pPr algn="l"/>
            <a:endParaRPr lang="en-CA" sz="1400" dirty="0"/>
          </a:p>
        </p:txBody>
      </p:sp>
      <p:sp>
        <p:nvSpPr>
          <p:cNvPr id="1231" name="TextBox 1230">
            <a:extLst>
              <a:ext uri="{FF2B5EF4-FFF2-40B4-BE49-F238E27FC236}">
                <a16:creationId xmlns:a16="http://schemas.microsoft.com/office/drawing/2014/main" id="{F5214B6A-EC0C-0240-DFF3-3456171DFA5A}"/>
              </a:ext>
            </a:extLst>
          </p:cNvPr>
          <p:cNvSpPr txBox="1"/>
          <p:nvPr/>
        </p:nvSpPr>
        <p:spPr>
          <a:xfrm>
            <a:off x="6538351" y="1595621"/>
            <a:ext cx="6256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200"/>
            </a:lvl1pPr>
          </a:lstStyle>
          <a:p>
            <a:r>
              <a:rPr lang="en-CA" sz="1400" b="1" dirty="0"/>
              <a:t>Acquisition: 4 blocks of 64 scans (32 “EDIT OFF” and 32 “EDIT ON”)</a:t>
            </a:r>
          </a:p>
          <a:p>
            <a:endParaRPr lang="en-CA" sz="1400" b="1" dirty="0"/>
          </a:p>
        </p:txBody>
      </p:sp>
      <p:sp>
        <p:nvSpPr>
          <p:cNvPr id="1232" name="TextBox 1231">
            <a:extLst>
              <a:ext uri="{FF2B5EF4-FFF2-40B4-BE49-F238E27FC236}">
                <a16:creationId xmlns:a16="http://schemas.microsoft.com/office/drawing/2014/main" id="{385CB50E-88AF-7ABB-1459-271EF7446A6D}"/>
              </a:ext>
            </a:extLst>
          </p:cNvPr>
          <p:cNvSpPr txBox="1"/>
          <p:nvPr/>
        </p:nvSpPr>
        <p:spPr>
          <a:xfrm>
            <a:off x="14352522" y="1718003"/>
            <a:ext cx="2513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 b="1"/>
            </a:lvl1pPr>
          </a:lstStyle>
          <a:p>
            <a:r>
              <a:rPr lang="en-CA" dirty="0"/>
              <a:t>VAPOR. Water </a:t>
            </a:r>
            <a:r>
              <a:rPr lang="en-CA" dirty="0" err="1"/>
              <a:t>suppr</a:t>
            </a:r>
            <a:r>
              <a:rPr lang="en-CA" dirty="0"/>
              <a:t>.</a:t>
            </a:r>
          </a:p>
        </p:txBody>
      </p:sp>
      <p:cxnSp>
        <p:nvCxnSpPr>
          <p:cNvPr id="1234" name="Straight Arrow Connector 1233">
            <a:extLst>
              <a:ext uri="{FF2B5EF4-FFF2-40B4-BE49-F238E27FC236}">
                <a16:creationId xmlns:a16="http://schemas.microsoft.com/office/drawing/2014/main" id="{28F1474B-F2C8-71FF-4805-9CC19393D298}"/>
              </a:ext>
            </a:extLst>
          </p:cNvPr>
          <p:cNvCxnSpPr>
            <a:stCxn id="1232" idx="2"/>
            <a:endCxn id="63" idx="0"/>
          </p:cNvCxnSpPr>
          <p:nvPr/>
        </p:nvCxnSpPr>
        <p:spPr>
          <a:xfrm flipH="1">
            <a:off x="13307964" y="2025780"/>
            <a:ext cx="2301166" cy="32825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35" name="TextBox 1234">
            <a:extLst>
              <a:ext uri="{FF2B5EF4-FFF2-40B4-BE49-F238E27FC236}">
                <a16:creationId xmlns:a16="http://schemas.microsoft.com/office/drawing/2014/main" id="{6A11F96E-8A68-968C-E819-9BC91626A7DC}"/>
              </a:ext>
            </a:extLst>
          </p:cNvPr>
          <p:cNvSpPr txBox="1"/>
          <p:nvPr/>
        </p:nvSpPr>
        <p:spPr>
          <a:xfrm>
            <a:off x="6501870" y="84913"/>
            <a:ext cx="48490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400" b="1" dirty="0"/>
              <a:t>Data structure</a:t>
            </a:r>
          </a:p>
        </p:txBody>
      </p:sp>
      <p:pic>
        <p:nvPicPr>
          <p:cNvPr id="1246" name="Picture 1245">
            <a:extLst>
              <a:ext uri="{FF2B5EF4-FFF2-40B4-BE49-F238E27FC236}">
                <a16:creationId xmlns:a16="http://schemas.microsoft.com/office/drawing/2014/main" id="{0DE78F35-A217-F90A-0687-BD1F3685CD3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3222236" y="8501428"/>
            <a:ext cx="4834631" cy="1785687"/>
          </a:xfrm>
          <a:prstGeom prst="rect">
            <a:avLst/>
          </a:prstGeom>
        </p:spPr>
      </p:pic>
      <p:sp>
        <p:nvSpPr>
          <p:cNvPr id="1250" name="TextBox 1249">
            <a:extLst>
              <a:ext uri="{FF2B5EF4-FFF2-40B4-BE49-F238E27FC236}">
                <a16:creationId xmlns:a16="http://schemas.microsoft.com/office/drawing/2014/main" id="{68ECB845-4BBD-EFF0-A554-9A0192981439}"/>
              </a:ext>
            </a:extLst>
          </p:cNvPr>
          <p:cNvSpPr txBox="1"/>
          <p:nvPr/>
        </p:nvSpPr>
        <p:spPr>
          <a:xfrm>
            <a:off x="15321327" y="10489920"/>
            <a:ext cx="545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or</a:t>
            </a:r>
          </a:p>
        </p:txBody>
      </p:sp>
    </p:spTree>
    <p:extLst>
      <p:ext uri="{BB962C8B-B14F-4D97-AF65-F5344CB8AC3E}">
        <p14:creationId xmlns:p14="http://schemas.microsoft.com/office/powerpoint/2010/main" val="57111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</TotalTime>
  <Words>175</Words>
  <Application>Microsoft Office PowerPoint</Application>
  <PresentationFormat>Custom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Arsenii P</dc:creator>
  <cp:lastModifiedBy>Arsenii P</cp:lastModifiedBy>
  <cp:revision>3</cp:revision>
  <dcterms:created xsi:type="dcterms:W3CDTF">2025-02-20T01:27:02Z</dcterms:created>
  <dcterms:modified xsi:type="dcterms:W3CDTF">2025-02-20T03:18:51Z</dcterms:modified>
</cp:coreProperties>
</file>